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rts/chart6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Default Extension="wdp" ContentType="image/vnd.ms-photo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64" r:id="rId4"/>
    <p:sldId id="259" r:id="rId5"/>
    <p:sldId id="289" r:id="rId6"/>
    <p:sldId id="266" r:id="rId7"/>
    <p:sldId id="282" r:id="rId8"/>
    <p:sldId id="284" r:id="rId9"/>
    <p:sldId id="267" r:id="rId10"/>
    <p:sldId id="268" r:id="rId11"/>
    <p:sldId id="273" r:id="rId12"/>
    <p:sldId id="301" r:id="rId13"/>
    <p:sldId id="269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285" r:id="rId25"/>
    <p:sldId id="297" r:id="rId26"/>
    <p:sldId id="286" r:id="rId27"/>
    <p:sldId id="270" r:id="rId28"/>
    <p:sldId id="271" r:id="rId29"/>
    <p:sldId id="287" r:id="rId30"/>
    <p:sldId id="288" r:id="rId31"/>
    <p:sldId id="272" r:id="rId32"/>
    <p:sldId id="290" r:id="rId33"/>
    <p:sldId id="291" r:id="rId34"/>
    <p:sldId id="292" r:id="rId35"/>
    <p:sldId id="293" r:id="rId36"/>
    <p:sldId id="294" r:id="rId37"/>
    <p:sldId id="281" r:id="rId38"/>
    <p:sldId id="299" r:id="rId39"/>
    <p:sldId id="256" r:id="rId40"/>
    <p:sldId id="295" r:id="rId41"/>
    <p:sldId id="296" r:id="rId42"/>
    <p:sldId id="298" r:id="rId43"/>
    <p:sldId id="300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009ED6"/>
    <a:srgbClr val="00C8DE"/>
    <a:srgbClr val="000000"/>
    <a:srgbClr val="55BEFF"/>
    <a:srgbClr val="83C937"/>
    <a:srgbClr val="00B9D2"/>
    <a:srgbClr val="02D4CF"/>
    <a:srgbClr val="00FFCC"/>
    <a:srgbClr val="CCFFC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1231" autoAdjust="0"/>
    <p:restoredTop sz="85252" autoAdjust="0"/>
  </p:normalViewPr>
  <p:slideViewPr>
    <p:cSldViewPr snapToGrid="0">
      <p:cViewPr>
        <p:scale>
          <a:sx n="66" d="100"/>
          <a:sy n="66" d="100"/>
        </p:scale>
        <p:origin x="-1302" y="-6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6" d="100"/>
        <a:sy n="4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imon\Desktop\-nudtpaper_zxm\experimentData\&#23454;&#39564;&#25968;&#25454;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imon\Desktop\-nudtpaper_zxm\experimentData\&#23454;&#39564;&#25968;&#25454;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imon\Desktop\-nudtpaper_zxm\experimentData\&#23454;&#39564;&#25968;&#25454;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imon\Desktop\-nudtpaper_zxm\experimentData\&#23454;&#39564;&#25968;&#25454;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imon\Desktop\-nudtpaper_zxm\experimentData\&#23454;&#39564;&#25968;&#25454;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imon\Desktop\-nudtpaper_zxm\experimentData\&#23454;&#39564;&#25968;&#25454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r>
              <a:rPr lang="zh-CN" altLang="en-US" sz="1400" b="0" i="0" baseline="0" dirty="0" smtClean="0">
                <a:effectLst/>
                <a:latin typeface="微软雅黑" pitchFamily="34" charset="-122"/>
                <a:ea typeface="微软雅黑" pitchFamily="34" charset="-122"/>
              </a:rPr>
              <a:t>三种方式</a:t>
            </a:r>
            <a:r>
              <a:rPr lang="zh-CN" altLang="en-US" sz="1400" b="0" i="0" baseline="0" dirty="0">
                <a:effectLst/>
                <a:latin typeface="微软雅黑" pitchFamily="34" charset="-122"/>
                <a:ea typeface="微软雅黑" pitchFamily="34" charset="-122"/>
              </a:rPr>
              <a:t>的特征提取速度比较</a:t>
            </a:r>
            <a:endParaRPr lang="zh-CN" altLang="zh-CN" sz="1400" dirty="0">
              <a:effectLst/>
              <a:latin typeface="微软雅黑" pitchFamily="34" charset="-122"/>
              <a:ea typeface="微软雅黑" pitchFamily="34" charset="-122"/>
            </a:endParaRPr>
          </a:p>
        </c:rich>
      </c:tx>
      <c:layout/>
      <c:spPr>
        <a:noFill/>
        <a:ln>
          <a:noFill/>
        </a:ln>
        <a:effectLst/>
      </c:spPr>
    </c:title>
    <c:plotArea>
      <c:layout>
        <c:manualLayout>
          <c:layoutTarget val="inner"/>
          <c:xMode val="edge"/>
          <c:yMode val="edge"/>
          <c:x val="0.19125064209821172"/>
          <c:y val="0.16032431498957389"/>
          <c:w val="0.63446228257001192"/>
          <c:h val="0.55406716968140957"/>
        </c:manualLayout>
      </c:layout>
      <c:scatterChart>
        <c:scatterStyle val="smoothMarker"/>
        <c:ser>
          <c:idx val="1"/>
          <c:order val="0"/>
          <c:tx>
            <c:v>Spark-SIFT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triangle"/>
            <c:size val="7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Sheet1!$A$4:$A$11</c:f>
              <c:numCache>
                <c:formatCode>General</c:formatCode>
                <c:ptCount val="8"/>
                <c:pt idx="0">
                  <c:v>0.48800000000000027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  <c:pt idx="7">
                  <c:v>11264</c:v>
                </c:pt>
              </c:numCache>
            </c:numRef>
          </c:xVal>
          <c:yVal>
            <c:numRef>
              <c:f>Sheet1!$C$4:$C$11</c:f>
              <c:numCache>
                <c:formatCode>General</c:formatCode>
                <c:ptCount val="8"/>
                <c:pt idx="0">
                  <c:v>12</c:v>
                </c:pt>
                <c:pt idx="1">
                  <c:v>32.690000000000012</c:v>
                </c:pt>
                <c:pt idx="2">
                  <c:v>96</c:v>
                </c:pt>
                <c:pt idx="3">
                  <c:v>107.49000000000002</c:v>
                </c:pt>
                <c:pt idx="4">
                  <c:v>523.14</c:v>
                </c:pt>
                <c:pt idx="5">
                  <c:v>770.32999999999947</c:v>
                </c:pt>
                <c:pt idx="6">
                  <c:v>1566.83</c:v>
                </c:pt>
                <c:pt idx="7">
                  <c:v>4004.06</c:v>
                </c:pt>
              </c:numCache>
            </c:numRef>
          </c:yVal>
          <c:smooth val="1"/>
        </c:ser>
        <c:ser>
          <c:idx val="2"/>
          <c:order val="1"/>
          <c:tx>
            <c:v>gpu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x"/>
            <c:size val="5"/>
            <c:spPr>
              <a:noFill/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Sheet1!$A$4:$A$11</c:f>
              <c:numCache>
                <c:formatCode>General</c:formatCode>
                <c:ptCount val="8"/>
                <c:pt idx="0">
                  <c:v>0.48800000000000027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  <c:pt idx="7">
                  <c:v>11264</c:v>
                </c:pt>
              </c:numCache>
            </c:numRef>
          </c:xVal>
          <c:yVal>
            <c:numRef>
              <c:f>Sheet1!$G$4:$G$11</c:f>
              <c:numCache>
                <c:formatCode>General</c:formatCode>
                <c:ptCount val="8"/>
                <c:pt idx="0">
                  <c:v>0.57800000000000051</c:v>
                </c:pt>
                <c:pt idx="1">
                  <c:v>44.986000000000004</c:v>
                </c:pt>
                <c:pt idx="2">
                  <c:v>88.884</c:v>
                </c:pt>
                <c:pt idx="3">
                  <c:v>169.69</c:v>
                </c:pt>
                <c:pt idx="4">
                  <c:v>817.05999999999949</c:v>
                </c:pt>
                <c:pt idx="5">
                  <c:v>1434.8309999999999</c:v>
                </c:pt>
                <c:pt idx="6">
                  <c:v>2671.1859999999997</c:v>
                </c:pt>
                <c:pt idx="7">
                  <c:v>7388.2280000000001</c:v>
                </c:pt>
              </c:numCache>
            </c:numRef>
          </c:yVal>
          <c:smooth val="1"/>
        </c:ser>
        <c:ser>
          <c:idx val="3"/>
          <c:order val="2"/>
          <c:tx>
            <c:v>single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x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Sheet1!$A$4:$A$10</c:f>
              <c:numCache>
                <c:formatCode>General</c:formatCode>
                <c:ptCount val="7"/>
                <c:pt idx="0">
                  <c:v>0.48800000000000027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</c:numCache>
            </c:numRef>
          </c:xVal>
          <c:yVal>
            <c:numRef>
              <c:f>Sheet1!$D$4:$D$10</c:f>
              <c:numCache>
                <c:formatCode>General</c:formatCode>
                <c:ptCount val="7"/>
                <c:pt idx="0">
                  <c:v>11.018000000000001</c:v>
                </c:pt>
                <c:pt idx="1">
                  <c:v>470.71199999999948</c:v>
                </c:pt>
                <c:pt idx="2">
                  <c:v>943.27200000000005</c:v>
                </c:pt>
                <c:pt idx="3">
                  <c:v>1846.548</c:v>
                </c:pt>
                <c:pt idx="4">
                  <c:v>6095.5039999999999</c:v>
                </c:pt>
                <c:pt idx="5">
                  <c:v>14838.436</c:v>
                </c:pt>
                <c:pt idx="6">
                  <c:v>28020.036</c:v>
                </c:pt>
              </c:numCache>
            </c:numRef>
          </c:yVal>
          <c:smooth val="1"/>
        </c:ser>
        <c:axId val="77192576"/>
        <c:axId val="77289344"/>
      </c:scatterChart>
      <c:valAx>
        <c:axId val="77192576"/>
        <c:scaling>
          <c:orientation val="minMax"/>
        </c:scaling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size</a:t>
                </a:r>
                <a:r>
                  <a:rPr lang="en-US" altLang="zh-CN" sz="1400" baseline="0">
                    <a:latin typeface="微软雅黑" pitchFamily="34" charset="-122"/>
                    <a:ea typeface="微软雅黑" pitchFamily="34" charset="-122"/>
                  </a:rPr>
                  <a:t> of image set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（</a:t>
                </a: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M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）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7289344"/>
        <c:crosses val="autoZero"/>
        <c:crossBetween val="midCat"/>
      </c:valAx>
      <c:valAx>
        <c:axId val="77289344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running time of extraction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（</a:t>
                </a: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S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）</a:t>
                </a:r>
              </a:p>
            </c:rich>
          </c:tx>
          <c:layout>
            <c:manualLayout>
              <c:xMode val="edge"/>
              <c:yMode val="edge"/>
              <c:x val="2.0079156144213886E-3"/>
              <c:y val="8.5556146773250394E-2"/>
            </c:manualLayout>
          </c:layout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719257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167274232418924"/>
          <c:y val="0.31484211216851238"/>
          <c:w val="0.18126466114368661"/>
          <c:h val="0.23153153355204031"/>
        </c:manualLayout>
      </c:layout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r>
              <a:rPr lang="en-US" altLang="zh-CN" b="0" i="0" dirty="0">
                <a:effectLst/>
                <a:latin typeface="微软雅黑" pitchFamily="34" charset="-122"/>
                <a:ea typeface="微软雅黑" pitchFamily="34" charset="-122"/>
              </a:rPr>
              <a:t>comparison</a:t>
            </a:r>
            <a:r>
              <a:rPr lang="en-US" altLang="zh-CN" b="0" i="0" baseline="0" dirty="0">
                <a:effectLst/>
                <a:latin typeface="微软雅黑" pitchFamily="34" charset="-122"/>
                <a:ea typeface="微软雅黑" pitchFamily="34" charset="-122"/>
              </a:rPr>
              <a:t> of speedup</a:t>
            </a:r>
            <a:endParaRPr lang="en-US" altLang="zh-CN" b="0" i="0" dirty="0">
              <a:effectLst/>
              <a:latin typeface="微软雅黑" pitchFamily="34" charset="-122"/>
              <a:ea typeface="微软雅黑" pitchFamily="34" charset="-122"/>
            </a:endParaRPr>
          </a:p>
        </c:rich>
      </c:tx>
      <c:layout/>
      <c:spPr>
        <a:noFill/>
        <a:ln>
          <a:noFill/>
        </a:ln>
        <a:effectLst/>
      </c:spPr>
    </c:title>
    <c:plotArea>
      <c:layout/>
      <c:scatterChart>
        <c:scatterStyle val="smoothMarker"/>
        <c:ser>
          <c:idx val="0"/>
          <c:order val="0"/>
          <c:tx>
            <c:v>single/spark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Sheet1!$A$4:$A$10</c:f>
              <c:numCache>
                <c:formatCode>General</c:formatCode>
                <c:ptCount val="7"/>
                <c:pt idx="0">
                  <c:v>0.48800000000000016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</c:numCache>
            </c:numRef>
          </c:xVal>
          <c:yVal>
            <c:numRef>
              <c:f>Sheet1!$E$4:$E$10</c:f>
              <c:numCache>
                <c:formatCode>General</c:formatCode>
                <c:ptCount val="7"/>
                <c:pt idx="0">
                  <c:v>0.44072</c:v>
                </c:pt>
                <c:pt idx="1">
                  <c:v>10.506964285714286</c:v>
                </c:pt>
                <c:pt idx="2">
                  <c:v>13.857382106654919</c:v>
                </c:pt>
                <c:pt idx="3">
                  <c:v>17.646674311926606</c:v>
                </c:pt>
                <c:pt idx="4">
                  <c:v>11.614023321393178</c:v>
                </c:pt>
                <c:pt idx="5">
                  <c:v>20.24729962066424</c:v>
                </c:pt>
                <c:pt idx="6">
                  <c:v>21.239367822626491</c:v>
                </c:pt>
              </c:numCache>
            </c:numRef>
          </c:yVal>
          <c:smooth val="1"/>
        </c:ser>
        <c:ser>
          <c:idx val="1"/>
          <c:order val="1"/>
          <c:tx>
            <c:v>single/gpu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Sheet1!$A$4:$A$10</c:f>
              <c:numCache>
                <c:formatCode>General</c:formatCode>
                <c:ptCount val="7"/>
                <c:pt idx="0">
                  <c:v>0.48800000000000016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</c:numCache>
            </c:numRef>
          </c:xVal>
          <c:yVal>
            <c:numRef>
              <c:f>Sheet1!$F$4:$F$10</c:f>
              <c:numCache>
                <c:formatCode>General</c:formatCode>
                <c:ptCount val="7"/>
                <c:pt idx="0">
                  <c:v>19.062283737024217</c:v>
                </c:pt>
                <c:pt idx="1">
                  <c:v>10.463521984617437</c:v>
                </c:pt>
                <c:pt idx="2">
                  <c:v>10.612393681652488</c:v>
                </c:pt>
                <c:pt idx="3">
                  <c:v>10.881890506217223</c:v>
                </c:pt>
                <c:pt idx="4">
                  <c:v>7.4602893300369626</c:v>
                </c:pt>
                <c:pt idx="5">
                  <c:v>10.341591448749019</c:v>
                </c:pt>
                <c:pt idx="6">
                  <c:v>10.489736019880318</c:v>
                </c:pt>
              </c:numCache>
            </c:numRef>
          </c:yVal>
          <c:smooth val="1"/>
        </c:ser>
        <c:axId val="77494528"/>
        <c:axId val="77501184"/>
      </c:scatterChart>
      <c:valAx>
        <c:axId val="77494528"/>
        <c:scaling>
          <c:orientation val="minMax"/>
        </c:scaling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size</a:t>
                </a:r>
                <a:r>
                  <a:rPr lang="en-US" altLang="zh-CN" sz="1400" baseline="0">
                    <a:latin typeface="微软雅黑" pitchFamily="34" charset="-122"/>
                    <a:ea typeface="微软雅黑" pitchFamily="34" charset="-122"/>
                  </a:rPr>
                  <a:t> of image set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（</a:t>
                </a: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M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）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7501184"/>
        <c:crosses val="autoZero"/>
        <c:crossBetween val="midCat"/>
      </c:valAx>
      <c:valAx>
        <c:axId val="77501184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speedup</a:t>
                </a:r>
                <a:endParaRPr lang="zh-CN" altLang="en-US" sz="1400">
                  <a:latin typeface="微软雅黑" pitchFamily="34" charset="-122"/>
                  <a:ea typeface="微软雅黑" pitchFamily="34" charset="-122"/>
                </a:endParaRPr>
              </a:p>
            </c:rich>
          </c:tx>
          <c:layout>
            <c:manualLayout>
              <c:xMode val="edge"/>
              <c:yMode val="edge"/>
              <c:x val="3.0555555555555582E-2"/>
              <c:y val="0.34491141732283787"/>
            </c:manualLayout>
          </c:layout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749452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7485449379937876"/>
          <c:y val="0.46438678185122512"/>
          <c:w val="0.19236200636841122"/>
          <c:h val="0.13826416057131227"/>
        </c:manualLayout>
      </c:layout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加载方式比对</a:t>
            </a:r>
          </a:p>
        </c:rich>
      </c:tx>
      <c:layout/>
      <c:spPr>
        <a:noFill/>
        <a:ln>
          <a:noFill/>
        </a:ln>
        <a:effectLst/>
      </c:spPr>
    </c:title>
    <c:plotArea>
      <c:layout>
        <c:manualLayout>
          <c:layoutTarget val="inner"/>
          <c:xMode val="edge"/>
          <c:yMode val="edge"/>
          <c:x val="9.5965601984267609E-2"/>
          <c:y val="0.17685185185185184"/>
          <c:w val="0.59110619855585667"/>
          <c:h val="0.61757728200641582"/>
        </c:manualLayout>
      </c:layout>
      <c:scatterChart>
        <c:scatterStyle val="smoothMarker"/>
        <c:ser>
          <c:idx val="0"/>
          <c:order val="0"/>
          <c:tx>
            <c:v>key_value图片描述加载方式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Sheet2!$A$3:$A$10</c:f>
              <c:numCache>
                <c:formatCode>General</c:formatCode>
                <c:ptCount val="8"/>
                <c:pt idx="0">
                  <c:v>0.4880000000000001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  <c:pt idx="7">
                  <c:v>11264</c:v>
                </c:pt>
              </c:numCache>
            </c:numRef>
          </c:xVal>
          <c:yVal>
            <c:numRef>
              <c:f>Sheet2!$B$3:$B$10</c:f>
              <c:numCache>
                <c:formatCode>General</c:formatCode>
                <c:ptCount val="8"/>
                <c:pt idx="0">
                  <c:v>6</c:v>
                </c:pt>
                <c:pt idx="1">
                  <c:v>6</c:v>
                </c:pt>
                <c:pt idx="2">
                  <c:v>6</c:v>
                </c:pt>
                <c:pt idx="3">
                  <c:v>6</c:v>
                </c:pt>
                <c:pt idx="4">
                  <c:v>6</c:v>
                </c:pt>
                <c:pt idx="5">
                  <c:v>9</c:v>
                </c:pt>
                <c:pt idx="6">
                  <c:v>10</c:v>
                </c:pt>
                <c:pt idx="7">
                  <c:v>39</c:v>
                </c:pt>
              </c:numCache>
            </c:numRef>
          </c:yVal>
          <c:smooth val="1"/>
        </c:ser>
        <c:ser>
          <c:idx val="1"/>
          <c:order val="1"/>
          <c:tx>
            <c:v>binaryFile加载方式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x"/>
            <c:size val="5"/>
            <c:spPr>
              <a:noFill/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Sheet2!$A$3:$A$10</c:f>
              <c:numCache>
                <c:formatCode>General</c:formatCode>
                <c:ptCount val="8"/>
                <c:pt idx="0">
                  <c:v>0.4880000000000001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  <c:pt idx="7">
                  <c:v>11264</c:v>
                </c:pt>
              </c:numCache>
            </c:numRef>
          </c:xVal>
          <c:yVal>
            <c:numRef>
              <c:f>Sheet2!$C$3:$C$10</c:f>
              <c:numCache>
                <c:formatCode>General</c:formatCode>
                <c:ptCount val="8"/>
                <c:pt idx="0">
                  <c:v>4</c:v>
                </c:pt>
                <c:pt idx="1">
                  <c:v>7</c:v>
                </c:pt>
                <c:pt idx="2">
                  <c:v>8</c:v>
                </c:pt>
                <c:pt idx="3">
                  <c:v>11</c:v>
                </c:pt>
                <c:pt idx="4">
                  <c:v>20</c:v>
                </c:pt>
                <c:pt idx="5">
                  <c:v>33</c:v>
                </c:pt>
                <c:pt idx="6">
                  <c:v>59</c:v>
                </c:pt>
                <c:pt idx="7">
                  <c:v>102</c:v>
                </c:pt>
              </c:numCache>
            </c:numRef>
          </c:yVal>
          <c:smooth val="1"/>
        </c:ser>
        <c:ser>
          <c:idx val="2"/>
          <c:order val="2"/>
          <c:tx>
            <c:v>objectFile加载方式</c:v>
          </c:tx>
          <c:spPr>
            <a:ln w="19050" cap="flat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Sheet2!$A$3:$A$10</c:f>
              <c:numCache>
                <c:formatCode>General</c:formatCode>
                <c:ptCount val="8"/>
                <c:pt idx="0">
                  <c:v>0.4880000000000001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  <c:pt idx="7">
                  <c:v>11264</c:v>
                </c:pt>
              </c:numCache>
            </c:numRef>
          </c:xVal>
          <c:yVal>
            <c:numRef>
              <c:f>Sheet2!$D$3:$D$10</c:f>
              <c:numCache>
                <c:formatCode>General</c:formatCode>
                <c:ptCount val="8"/>
                <c:pt idx="0">
                  <c:v>5</c:v>
                </c:pt>
                <c:pt idx="1">
                  <c:v>6</c:v>
                </c:pt>
                <c:pt idx="2">
                  <c:v>8</c:v>
                </c:pt>
                <c:pt idx="3">
                  <c:v>11</c:v>
                </c:pt>
                <c:pt idx="4">
                  <c:v>31</c:v>
                </c:pt>
                <c:pt idx="5">
                  <c:v>46</c:v>
                </c:pt>
                <c:pt idx="6">
                  <c:v>96</c:v>
                </c:pt>
                <c:pt idx="7">
                  <c:v>234</c:v>
                </c:pt>
              </c:numCache>
            </c:numRef>
          </c:yVal>
          <c:smooth val="1"/>
        </c:ser>
        <c:axId val="75159808"/>
        <c:axId val="77685504"/>
      </c:scatterChart>
      <c:valAx>
        <c:axId val="75159808"/>
        <c:scaling>
          <c:orientation val="minMax"/>
        </c:scaling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200">
                    <a:latin typeface="微软雅黑" pitchFamily="34" charset="-122"/>
                    <a:ea typeface="微软雅黑" pitchFamily="34" charset="-122"/>
                  </a:rPr>
                  <a:t>Size of imgeSet(M)</a:t>
                </a:r>
                <a:r>
                  <a:rPr lang="en-US" altLang="zh-CN" sz="1200" baseline="0">
                    <a:latin typeface="微软雅黑" pitchFamily="34" charset="-122"/>
                    <a:ea typeface="微软雅黑" pitchFamily="34" charset="-122"/>
                  </a:rPr>
                  <a:t> </a:t>
                </a:r>
                <a:endParaRPr lang="zh-CN" altLang="en-US" sz="1200">
                  <a:latin typeface="微软雅黑" pitchFamily="34" charset="-122"/>
                  <a:ea typeface="微软雅黑" pitchFamily="34" charset="-122"/>
                </a:endParaRPr>
              </a:p>
            </c:rich>
          </c:tx>
          <c:layout>
            <c:manualLayout>
              <c:xMode val="edge"/>
              <c:yMode val="edge"/>
              <c:x val="0.30229535345708414"/>
              <c:y val="0.90668963254593682"/>
            </c:manualLayout>
          </c:layout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7685504"/>
        <c:crosses val="autoZero"/>
        <c:crossBetween val="midCat"/>
      </c:valAx>
      <c:valAx>
        <c:axId val="77685504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200" dirty="0">
                    <a:latin typeface="微软雅黑" pitchFamily="34" charset="-122"/>
                    <a:ea typeface="微软雅黑" pitchFamily="34" charset="-122"/>
                  </a:rPr>
                  <a:t>runtime</a:t>
                </a:r>
                <a:r>
                  <a:rPr lang="en-US" altLang="zh-CN" sz="1200" baseline="0" dirty="0">
                    <a:latin typeface="微软雅黑" pitchFamily="34" charset="-122"/>
                    <a:ea typeface="微软雅黑" pitchFamily="34" charset="-122"/>
                  </a:rPr>
                  <a:t> of Load(S)</a:t>
                </a:r>
                <a:endParaRPr lang="zh-CN" altLang="en-US" sz="1200" dirty="0">
                  <a:latin typeface="微软雅黑" pitchFamily="34" charset="-122"/>
                  <a:ea typeface="微软雅黑" pitchFamily="34" charset="-122"/>
                </a:endParaRPr>
              </a:p>
            </c:rich>
          </c:tx>
          <c:layout>
            <c:manualLayout>
              <c:xMode val="edge"/>
              <c:yMode val="edge"/>
              <c:x val="0"/>
              <c:y val="0.31001308795029814"/>
            </c:manualLayout>
          </c:layout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515980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212717729687167"/>
          <c:y val="0.44210371109091534"/>
          <c:w val="0.31787282270312839"/>
          <c:h val="0.2214051906481474"/>
        </c:manualLayout>
      </c:layout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r>
              <a:rPr lang="en-US" altLang="zh-CN" sz="1400">
                <a:latin typeface="微软雅黑" pitchFamily="34" charset="-122"/>
                <a:ea typeface="微软雅黑" pitchFamily="34" charset="-122"/>
              </a:rPr>
              <a:t>key-value</a:t>
            </a:r>
            <a:r>
              <a:rPr lang="zh-CN" altLang="en-US" sz="1400">
                <a:latin typeface="微软雅黑" pitchFamily="34" charset="-122"/>
                <a:ea typeface="微软雅黑" pitchFamily="34" charset="-122"/>
              </a:rPr>
              <a:t>的序列化预处理时间和提取时间比例</a:t>
            </a: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stacked"/>
        <c:ser>
          <c:idx val="0"/>
          <c:order val="0"/>
          <c:tx>
            <c:v>预处理时间</c:v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Sheet1!$A$26:$A$33</c:f>
              <c:numCache>
                <c:formatCode>General</c:formatCode>
                <c:ptCount val="8"/>
                <c:pt idx="0">
                  <c:v>0.48799999999999999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  <c:pt idx="7">
                  <c:v>11264</c:v>
                </c:pt>
              </c:numCache>
            </c:numRef>
          </c:cat>
          <c:val>
            <c:numRef>
              <c:f>Sheet1!$B$26:$B$33</c:f>
              <c:numCache>
                <c:formatCode>General</c:formatCode>
                <c:ptCount val="8"/>
                <c:pt idx="0">
                  <c:v>6</c:v>
                </c:pt>
                <c:pt idx="1">
                  <c:v>14.66</c:v>
                </c:pt>
                <c:pt idx="2">
                  <c:v>17</c:v>
                </c:pt>
                <c:pt idx="3">
                  <c:v>11.76</c:v>
                </c:pt>
                <c:pt idx="4">
                  <c:v>26.61</c:v>
                </c:pt>
                <c:pt idx="5">
                  <c:v>68.16</c:v>
                </c:pt>
                <c:pt idx="6">
                  <c:v>116.94</c:v>
                </c:pt>
                <c:pt idx="7">
                  <c:v>300.60000000000002</c:v>
                </c:pt>
              </c:numCache>
            </c:numRef>
          </c:val>
        </c:ser>
        <c:ser>
          <c:idx val="1"/>
          <c:order val="1"/>
          <c:tx>
            <c:v>提取总时间</c:v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numRef>
              <c:f>Sheet1!$A$26:$A$33</c:f>
              <c:numCache>
                <c:formatCode>General</c:formatCode>
                <c:ptCount val="8"/>
                <c:pt idx="0">
                  <c:v>0.48799999999999999</c:v>
                </c:pt>
                <c:pt idx="1">
                  <c:v>70</c:v>
                </c:pt>
                <c:pt idx="2">
                  <c:v>140</c:v>
                </c:pt>
                <c:pt idx="3">
                  <c:v>280</c:v>
                </c:pt>
                <c:pt idx="4">
                  <c:v>1024</c:v>
                </c:pt>
                <c:pt idx="5">
                  <c:v>2048</c:v>
                </c:pt>
                <c:pt idx="6">
                  <c:v>4096</c:v>
                </c:pt>
                <c:pt idx="7">
                  <c:v>11264</c:v>
                </c:pt>
              </c:numCache>
            </c:numRef>
          </c:cat>
          <c:val>
            <c:numRef>
              <c:f>Sheet1!$C$26:$C$33</c:f>
              <c:numCache>
                <c:formatCode>General</c:formatCode>
                <c:ptCount val="8"/>
                <c:pt idx="0">
                  <c:v>25</c:v>
                </c:pt>
                <c:pt idx="1">
                  <c:v>44.8</c:v>
                </c:pt>
                <c:pt idx="2">
                  <c:v>68.069999999999993</c:v>
                </c:pt>
                <c:pt idx="3">
                  <c:v>104.64</c:v>
                </c:pt>
                <c:pt idx="4">
                  <c:v>524.84</c:v>
                </c:pt>
                <c:pt idx="5">
                  <c:v>732.86</c:v>
                </c:pt>
                <c:pt idx="6">
                  <c:v>1319.25</c:v>
                </c:pt>
                <c:pt idx="7">
                  <c:v>3420</c:v>
                </c:pt>
              </c:numCache>
            </c:numRef>
          </c:val>
        </c:ser>
        <c:overlap val="100"/>
        <c:axId val="73583232"/>
        <c:axId val="84816256"/>
      </c:barChart>
      <c:catAx>
        <c:axId val="73583232"/>
        <c:scaling>
          <c:orientation val="minMax"/>
        </c:scaling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200">
                    <a:latin typeface="微软雅黑" pitchFamily="34" charset="-122"/>
                    <a:ea typeface="微软雅黑" pitchFamily="34" charset="-122"/>
                  </a:rPr>
                  <a:t>size</a:t>
                </a:r>
                <a:r>
                  <a:rPr lang="en-US" altLang="zh-CN" sz="1200" baseline="0">
                    <a:latin typeface="微软雅黑" pitchFamily="34" charset="-122"/>
                    <a:ea typeface="微软雅黑" pitchFamily="34" charset="-122"/>
                  </a:rPr>
                  <a:t> of image set</a:t>
                </a:r>
                <a:r>
                  <a:rPr lang="zh-CN" altLang="en-US" sz="1200">
                    <a:latin typeface="微软雅黑" pitchFamily="34" charset="-122"/>
                    <a:ea typeface="微软雅黑" pitchFamily="34" charset="-122"/>
                  </a:rPr>
                  <a:t>（</a:t>
                </a:r>
                <a:r>
                  <a:rPr lang="en-US" altLang="zh-CN" sz="1200">
                    <a:latin typeface="微软雅黑" pitchFamily="34" charset="-122"/>
                    <a:ea typeface="微软雅黑" pitchFamily="34" charset="-122"/>
                  </a:rPr>
                  <a:t>M</a:t>
                </a:r>
                <a:r>
                  <a:rPr lang="zh-CN" altLang="en-US" sz="1200">
                    <a:latin typeface="微软雅黑" pitchFamily="34" charset="-122"/>
                    <a:ea typeface="微软雅黑" pitchFamily="34" charset="-122"/>
                  </a:rPr>
                  <a:t>）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84816256"/>
        <c:crosses val="autoZero"/>
        <c:auto val="1"/>
        <c:lblAlgn val="ctr"/>
        <c:lblOffset val="100"/>
      </c:catAx>
      <c:valAx>
        <c:axId val="84816256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200">
                    <a:latin typeface="微软雅黑" pitchFamily="34" charset="-122"/>
                    <a:ea typeface="微软雅黑" pitchFamily="34" charset="-122"/>
                  </a:rPr>
                  <a:t>running time</a:t>
                </a:r>
                <a:r>
                  <a:rPr lang="zh-CN" altLang="en-US" sz="1200">
                    <a:latin typeface="微软雅黑" pitchFamily="34" charset="-122"/>
                    <a:ea typeface="微软雅黑" pitchFamily="34" charset="-122"/>
                  </a:rPr>
                  <a:t>（</a:t>
                </a:r>
                <a:r>
                  <a:rPr lang="en-US" altLang="zh-CN" sz="1200">
                    <a:latin typeface="微软雅黑" pitchFamily="34" charset="-122"/>
                    <a:ea typeface="微软雅黑" pitchFamily="34" charset="-122"/>
                  </a:rPr>
                  <a:t>S</a:t>
                </a:r>
                <a:r>
                  <a:rPr lang="zh-CN" altLang="en-US" sz="1200">
                    <a:latin typeface="微软雅黑" pitchFamily="34" charset="-122"/>
                    <a:ea typeface="微软雅黑" pitchFamily="34" charset="-122"/>
                  </a:rPr>
                  <a:t>）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3583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1214262063395901"/>
          <c:y val="0.89316893771512096"/>
          <c:w val="0.27417613567534826"/>
          <c:h val="7.0902918572304185E-2"/>
        </c:manualLayout>
      </c:layout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r>
              <a:rPr lang="zh-CN" altLang="en-US" sz="1400">
                <a:latin typeface="微软雅黑" pitchFamily="34" charset="-122"/>
                <a:ea typeface="微软雅黑" pitchFamily="34" charset="-122"/>
              </a:rPr>
              <a:t>不同分割大小的提取速度</a:t>
            </a: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clustered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Sheet1!$A$14:$A$23</c:f>
              <c:strCache>
                <c:ptCount val="10"/>
                <c:pt idx="0">
                  <c:v>10*10</c:v>
                </c:pt>
                <c:pt idx="1">
                  <c:v>50*50</c:v>
                </c:pt>
                <c:pt idx="2">
                  <c:v>100*100</c:v>
                </c:pt>
                <c:pt idx="3">
                  <c:v>200*200</c:v>
                </c:pt>
                <c:pt idx="4">
                  <c:v>300*300</c:v>
                </c:pt>
                <c:pt idx="5">
                  <c:v>400*400</c:v>
                </c:pt>
                <c:pt idx="6">
                  <c:v>500*500</c:v>
                </c:pt>
                <c:pt idx="7">
                  <c:v>600*600</c:v>
                </c:pt>
                <c:pt idx="8">
                  <c:v>1000*1000</c:v>
                </c:pt>
                <c:pt idx="9">
                  <c:v>no segmentation</c:v>
                </c:pt>
              </c:strCache>
            </c:strRef>
          </c:cat>
          <c:val>
            <c:numRef>
              <c:f>Sheet1!$B$14:$B$23</c:f>
              <c:numCache>
                <c:formatCode>General</c:formatCode>
                <c:ptCount val="10"/>
                <c:pt idx="0">
                  <c:v>210</c:v>
                </c:pt>
                <c:pt idx="1">
                  <c:v>208</c:v>
                </c:pt>
                <c:pt idx="2">
                  <c:v>205</c:v>
                </c:pt>
                <c:pt idx="3">
                  <c:v>228</c:v>
                </c:pt>
                <c:pt idx="4">
                  <c:v>264</c:v>
                </c:pt>
                <c:pt idx="5">
                  <c:v>306</c:v>
                </c:pt>
                <c:pt idx="6">
                  <c:v>310</c:v>
                </c:pt>
                <c:pt idx="7">
                  <c:v>400</c:v>
                </c:pt>
                <c:pt idx="8">
                  <c:v>480</c:v>
                </c:pt>
                <c:pt idx="9">
                  <c:v>1800</c:v>
                </c:pt>
              </c:numCache>
            </c:numRef>
          </c:val>
        </c:ser>
        <c:gapWidth val="219"/>
        <c:overlap val="-27"/>
        <c:axId val="74114176"/>
        <c:axId val="74116096"/>
      </c:barChart>
      <c:catAx>
        <c:axId val="74114176"/>
        <c:scaling>
          <c:orientation val="minMax"/>
        </c:scaling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width*height</a:t>
                </a:r>
                <a:endParaRPr lang="zh-CN" altLang="en-US" sz="1400">
                  <a:latin typeface="微软雅黑" pitchFamily="34" charset="-122"/>
                  <a:ea typeface="微软雅黑" pitchFamily="34" charset="-122"/>
                </a:endParaRP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4116096"/>
        <c:crosses val="autoZero"/>
        <c:auto val="1"/>
        <c:lblAlgn val="ctr"/>
        <c:lblOffset val="100"/>
      </c:catAx>
      <c:valAx>
        <c:axId val="74116096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running</a:t>
                </a:r>
                <a:r>
                  <a:rPr lang="en-US" altLang="zh-CN" sz="1400" baseline="0">
                    <a:latin typeface="微软雅黑" pitchFamily="34" charset="-122"/>
                    <a:ea typeface="微软雅黑" pitchFamily="34" charset="-122"/>
                  </a:rPr>
                  <a:t> time of extraction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（</a:t>
                </a: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S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）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411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r>
              <a:rPr lang="zh-CN" altLang="en-US" sz="1400">
                <a:latin typeface="微软雅黑" pitchFamily="34" charset="-122"/>
                <a:ea typeface="微软雅黑" pitchFamily="34" charset="-122"/>
              </a:rPr>
              <a:t>不同分割大小的提取精度</a:t>
            </a: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clustered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Sheet1!$A$14:$A$23</c:f>
              <c:strCache>
                <c:ptCount val="10"/>
                <c:pt idx="0">
                  <c:v>10*10</c:v>
                </c:pt>
                <c:pt idx="1">
                  <c:v>50*50</c:v>
                </c:pt>
                <c:pt idx="2">
                  <c:v>100*100</c:v>
                </c:pt>
                <c:pt idx="3">
                  <c:v>200*200</c:v>
                </c:pt>
                <c:pt idx="4">
                  <c:v>300*300</c:v>
                </c:pt>
                <c:pt idx="5">
                  <c:v>400*400</c:v>
                </c:pt>
                <c:pt idx="6">
                  <c:v>500*500</c:v>
                </c:pt>
                <c:pt idx="7">
                  <c:v>600*600</c:v>
                </c:pt>
                <c:pt idx="8">
                  <c:v>1000*1000</c:v>
                </c:pt>
                <c:pt idx="9">
                  <c:v>no segmentation</c:v>
                </c:pt>
              </c:strCache>
            </c:strRef>
          </c:cat>
          <c:val>
            <c:numRef>
              <c:f>Sheet1!$C$14:$C$23</c:f>
              <c:numCache>
                <c:formatCode>General</c:formatCode>
                <c:ptCount val="10"/>
                <c:pt idx="0">
                  <c:v>0.12195121951219512</c:v>
                </c:pt>
                <c:pt idx="1">
                  <c:v>0.12195121951219512</c:v>
                </c:pt>
                <c:pt idx="2">
                  <c:v>9.1463414634146339E-2</c:v>
                </c:pt>
                <c:pt idx="3">
                  <c:v>2.4390243902439025E-2</c:v>
                </c:pt>
                <c:pt idx="4">
                  <c:v>1.8292682926829267E-2</c:v>
                </c:pt>
                <c:pt idx="5">
                  <c:v>1.8292682926829267E-2</c:v>
                </c:pt>
                <c:pt idx="6">
                  <c:v>1.8292682926829267E-2</c:v>
                </c:pt>
                <c:pt idx="7">
                  <c:v>1.8292682926829267E-2</c:v>
                </c:pt>
                <c:pt idx="8">
                  <c:v>1.8292682926829267E-2</c:v>
                </c:pt>
                <c:pt idx="9">
                  <c:v>1.8292682926829267E-2</c:v>
                </c:pt>
              </c:numCache>
            </c:numRef>
          </c:val>
        </c:ser>
        <c:gapWidth val="219"/>
        <c:overlap val="-27"/>
        <c:axId val="74078464"/>
        <c:axId val="154996096"/>
      </c:barChart>
      <c:catAx>
        <c:axId val="74078464"/>
        <c:scaling>
          <c:orientation val="minMax"/>
        </c:scaling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width*height</a:t>
                </a:r>
                <a:endParaRPr lang="zh-CN" altLang="en-US" sz="1400">
                  <a:latin typeface="微软雅黑" pitchFamily="34" charset="-122"/>
                  <a:ea typeface="微软雅黑" pitchFamily="34" charset="-122"/>
                </a:endParaRP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154996096"/>
        <c:crosses val="autoZero"/>
        <c:auto val="1"/>
        <c:lblAlgn val="ctr"/>
        <c:lblOffset val="100"/>
      </c:catAx>
      <c:valAx>
        <c:axId val="154996096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+mn-cs"/>
                  </a:defRPr>
                </a:pP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error</a:t>
                </a:r>
                <a:r>
                  <a:rPr lang="en-US" altLang="zh-CN" sz="1400" baseline="0">
                    <a:latin typeface="微软雅黑" pitchFamily="34" charset="-122"/>
                    <a:ea typeface="微软雅黑" pitchFamily="34" charset="-122"/>
                  </a:rPr>
                  <a:t> of percent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（</a:t>
                </a:r>
                <a:r>
                  <a:rPr lang="en-US" altLang="zh-CN" sz="1400">
                    <a:latin typeface="微软雅黑" pitchFamily="34" charset="-122"/>
                    <a:ea typeface="微软雅黑" pitchFamily="34" charset="-122"/>
                  </a:rPr>
                  <a:t>S</a:t>
                </a:r>
                <a:r>
                  <a:rPr lang="zh-CN" altLang="en-US" sz="1400">
                    <a:latin typeface="微软雅黑" pitchFamily="34" charset="-122"/>
                    <a:ea typeface="微软雅黑" pitchFamily="34" charset="-122"/>
                  </a:rPr>
                  <a:t>）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4078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media/hdphoto1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71315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782109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670725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302285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318324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0243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510073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89341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7658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30746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36595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14497-D212-4C93-A67A-159A7BE0453D}" type="datetimeFigureOut">
              <a:rPr lang="zh-CN" altLang="en-US" smtClean="0"/>
              <a:pPr/>
              <a:t>2017/12/5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F4191-D6A5-4861-AF17-FE5191B7040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179293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07/relationships/hdphoto" Target="../media/hdphoto5.wdp"/><Relationship Id="rId4" Type="http://schemas.openxmlformats.org/officeDocument/2006/relationships/image" Target="../media/image14.png"/><Relationship Id="rId9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-6754" y="6138265"/>
            <a:ext cx="7296789" cy="719735"/>
          </a:xfrm>
          <a:custGeom>
            <a:avLst/>
            <a:gdLst>
              <a:gd name="T0" fmla="*/ 0 w 20244"/>
              <a:gd name="T1" fmla="*/ 0 h 2000"/>
              <a:gd name="T2" fmla="*/ 20244 w 20244"/>
              <a:gd name="T3" fmla="*/ 0 h 2000"/>
              <a:gd name="T4" fmla="*/ 17070 w 20244"/>
              <a:gd name="T5" fmla="*/ 2000 h 2000"/>
              <a:gd name="T6" fmla="*/ 0 w 20244"/>
              <a:gd name="T7" fmla="*/ 2000 h 2000"/>
              <a:gd name="T8" fmla="*/ 0 w 20244"/>
              <a:gd name="T9" fmla="*/ 0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244" h="2000">
                <a:moveTo>
                  <a:pt x="0" y="0"/>
                </a:moveTo>
                <a:lnTo>
                  <a:pt x="20244" y="0"/>
                </a:lnTo>
                <a:lnTo>
                  <a:pt x="17070" y="2000"/>
                </a:lnTo>
                <a:lnTo>
                  <a:pt x="0" y="2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7"/>
          <p:cNvSpPr>
            <a:spLocks noChangeAspect="1"/>
          </p:cNvSpPr>
          <p:nvPr/>
        </p:nvSpPr>
        <p:spPr bwMode="auto">
          <a:xfrm>
            <a:off x="6145719" y="6138265"/>
            <a:ext cx="1144315" cy="719735"/>
          </a:xfrm>
          <a:custGeom>
            <a:avLst/>
            <a:gdLst>
              <a:gd name="T0" fmla="*/ 2399 w 3174"/>
              <a:gd name="T1" fmla="*/ 0 h 2000"/>
              <a:gd name="T2" fmla="*/ 3174 w 3174"/>
              <a:gd name="T3" fmla="*/ 0 h 2000"/>
              <a:gd name="T4" fmla="*/ 0 w 3174"/>
              <a:gd name="T5" fmla="*/ 2000 h 2000"/>
              <a:gd name="T6" fmla="*/ 2399 w 3174"/>
              <a:gd name="T7" fmla="*/ 0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74" h="2000">
                <a:moveTo>
                  <a:pt x="2399" y="0"/>
                </a:moveTo>
                <a:lnTo>
                  <a:pt x="3174" y="0"/>
                </a:lnTo>
                <a:lnTo>
                  <a:pt x="0" y="2000"/>
                </a:lnTo>
                <a:lnTo>
                  <a:pt x="239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8"/>
          <p:cNvSpPr>
            <a:spLocks noChangeAspect="1"/>
          </p:cNvSpPr>
          <p:nvPr/>
        </p:nvSpPr>
        <p:spPr bwMode="auto">
          <a:xfrm>
            <a:off x="6145719" y="5778398"/>
            <a:ext cx="6053036" cy="1079602"/>
          </a:xfrm>
          <a:custGeom>
            <a:avLst/>
            <a:gdLst>
              <a:gd name="T0" fmla="*/ 6079 w 16797"/>
              <a:gd name="T1" fmla="*/ 0 h 3000"/>
              <a:gd name="T2" fmla="*/ 16797 w 16797"/>
              <a:gd name="T3" fmla="*/ 0 h 3000"/>
              <a:gd name="T4" fmla="*/ 16797 w 16797"/>
              <a:gd name="T5" fmla="*/ 3000 h 3000"/>
              <a:gd name="T6" fmla="*/ 0 w 16797"/>
              <a:gd name="T7" fmla="*/ 3000 h 3000"/>
              <a:gd name="T8" fmla="*/ 4431 w 16797"/>
              <a:gd name="T9" fmla="*/ 441 h 3000"/>
              <a:gd name="T10" fmla="*/ 6079 w 16797"/>
              <a:gd name="T11" fmla="*/ 0 h 3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797" h="3000">
                <a:moveTo>
                  <a:pt x="6079" y="0"/>
                </a:moveTo>
                <a:lnTo>
                  <a:pt x="16797" y="0"/>
                </a:lnTo>
                <a:lnTo>
                  <a:pt x="16797" y="3000"/>
                </a:lnTo>
                <a:lnTo>
                  <a:pt x="0" y="3000"/>
                </a:lnTo>
                <a:lnTo>
                  <a:pt x="4431" y="441"/>
                </a:lnTo>
                <a:cubicBezTo>
                  <a:pt x="4955" y="139"/>
                  <a:pt x="5474" y="0"/>
                  <a:pt x="60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文本框 34"/>
          <p:cNvSpPr txBox="1">
            <a:spLocks/>
          </p:cNvSpPr>
          <p:nvPr/>
        </p:nvSpPr>
        <p:spPr>
          <a:xfrm>
            <a:off x="4776657" y="2162062"/>
            <a:ext cx="75135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</a:t>
            </a:r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的大规模图像库特征提取技术</a:t>
            </a:r>
            <a:endParaRPr lang="en-US" altLang="zh-CN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研究与实现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>
            <a:spLocks/>
          </p:cNvSpPr>
          <p:nvPr/>
        </p:nvSpPr>
        <p:spPr>
          <a:xfrm>
            <a:off x="5926562" y="3828494"/>
            <a:ext cx="4374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国防科技大学计算学院学员</a:t>
            </a:r>
            <a:r>
              <a:rPr lang="en-US" altLang="zh-CN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圆角矩形 37"/>
          <p:cNvSpPr>
            <a:spLocks noChangeAspect="1"/>
          </p:cNvSpPr>
          <p:nvPr/>
        </p:nvSpPr>
        <p:spPr>
          <a:xfrm>
            <a:off x="6318703" y="4345317"/>
            <a:ext cx="4320000" cy="43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190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7" name="文本框 36"/>
          <p:cNvSpPr txBox="1">
            <a:spLocks/>
          </p:cNvSpPr>
          <p:nvPr/>
        </p:nvSpPr>
        <p:spPr>
          <a:xfrm>
            <a:off x="6586197" y="4376651"/>
            <a:ext cx="3554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答辩人：张新明  指导老师：沈立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9"/>
          <p:cNvSpPr>
            <a:spLocks noChangeAspect="1"/>
          </p:cNvSpPr>
          <p:nvPr/>
        </p:nvSpPr>
        <p:spPr bwMode="auto">
          <a:xfrm>
            <a:off x="2296795" y="1906433"/>
            <a:ext cx="2747013" cy="3102852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solidFill>
            <a:schemeClr val="bg1"/>
          </a:solidFill>
          <a:ln w="31750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Freeform 10"/>
          <p:cNvSpPr>
            <a:spLocks noChangeAspect="1"/>
          </p:cNvSpPr>
          <p:nvPr/>
        </p:nvSpPr>
        <p:spPr bwMode="auto">
          <a:xfrm>
            <a:off x="-216430" y="2019889"/>
            <a:ext cx="2355075" cy="2650746"/>
          </a:xfrm>
          <a:custGeom>
            <a:avLst/>
            <a:gdLst>
              <a:gd name="T0" fmla="*/ 3400 w 6000"/>
              <a:gd name="T1" fmla="*/ 147 h 6760"/>
              <a:gd name="T2" fmla="*/ 5600 w 6000"/>
              <a:gd name="T3" fmla="*/ 1417 h 6760"/>
              <a:gd name="T4" fmla="*/ 6000 w 6000"/>
              <a:gd name="T5" fmla="*/ 2110 h 6760"/>
              <a:gd name="T6" fmla="*/ 6000 w 6000"/>
              <a:gd name="T7" fmla="*/ 4650 h 6760"/>
              <a:gd name="T8" fmla="*/ 5600 w 6000"/>
              <a:gd name="T9" fmla="*/ 5343 h 6760"/>
              <a:gd name="T10" fmla="*/ 3400 w 6000"/>
              <a:gd name="T11" fmla="*/ 6613 h 6760"/>
              <a:gd name="T12" fmla="*/ 2600 w 6000"/>
              <a:gd name="T13" fmla="*/ 6613 h 6760"/>
              <a:gd name="T14" fmla="*/ 400 w 6000"/>
              <a:gd name="T15" fmla="*/ 5343 h 6760"/>
              <a:gd name="T16" fmla="*/ 0 w 6000"/>
              <a:gd name="T17" fmla="*/ 4650 h 6760"/>
              <a:gd name="T18" fmla="*/ 0 w 6000"/>
              <a:gd name="T19" fmla="*/ 2110 h 6760"/>
              <a:gd name="T20" fmla="*/ 400 w 6000"/>
              <a:gd name="T21" fmla="*/ 1417 h 6760"/>
              <a:gd name="T22" fmla="*/ 2600 w 6000"/>
              <a:gd name="T23" fmla="*/ 147 h 6760"/>
              <a:gd name="T24" fmla="*/ 3400 w 6000"/>
              <a:gd name="T25" fmla="*/ 147 h 6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000" h="6760">
                <a:moveTo>
                  <a:pt x="3400" y="147"/>
                </a:moveTo>
                <a:lnTo>
                  <a:pt x="5600" y="1417"/>
                </a:lnTo>
                <a:cubicBezTo>
                  <a:pt x="5854" y="1564"/>
                  <a:pt x="6000" y="1816"/>
                  <a:pt x="6000" y="2110"/>
                </a:cubicBezTo>
                <a:lnTo>
                  <a:pt x="6000" y="4650"/>
                </a:lnTo>
                <a:cubicBezTo>
                  <a:pt x="6000" y="4944"/>
                  <a:pt x="5854" y="5196"/>
                  <a:pt x="5600" y="5343"/>
                </a:cubicBezTo>
                <a:lnTo>
                  <a:pt x="3400" y="6613"/>
                </a:lnTo>
                <a:cubicBezTo>
                  <a:pt x="3146" y="6760"/>
                  <a:pt x="2854" y="6760"/>
                  <a:pt x="2600" y="6613"/>
                </a:cubicBezTo>
                <a:lnTo>
                  <a:pt x="400" y="5343"/>
                </a:lnTo>
                <a:cubicBezTo>
                  <a:pt x="146" y="5196"/>
                  <a:pt x="0" y="4944"/>
                  <a:pt x="0" y="4650"/>
                </a:cubicBezTo>
                <a:lnTo>
                  <a:pt x="0" y="2110"/>
                </a:lnTo>
                <a:cubicBezTo>
                  <a:pt x="0" y="1816"/>
                  <a:pt x="146" y="1564"/>
                  <a:pt x="400" y="1417"/>
                </a:cubicBezTo>
                <a:lnTo>
                  <a:pt x="2600" y="147"/>
                </a:lnTo>
                <a:cubicBezTo>
                  <a:pt x="2854" y="0"/>
                  <a:pt x="3146" y="0"/>
                  <a:pt x="3400" y="147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1236153" y="301217"/>
            <a:ext cx="1963134" cy="219864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Freeform 12"/>
          <p:cNvSpPr>
            <a:spLocks noChangeAspect="1"/>
          </p:cNvSpPr>
          <p:nvPr/>
        </p:nvSpPr>
        <p:spPr bwMode="auto">
          <a:xfrm>
            <a:off x="-216430" y="921428"/>
            <a:ext cx="1100181" cy="1225669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>
            <a:grpSpLocks noChangeAspect="1"/>
          </p:cNvGrpSpPr>
          <p:nvPr/>
        </p:nvGrpSpPr>
        <p:grpSpPr>
          <a:xfrm>
            <a:off x="1932360" y="4656882"/>
            <a:ext cx="1746536" cy="1949382"/>
            <a:chOff x="1932360" y="4656882"/>
            <a:chExt cx="1746536" cy="1949382"/>
          </a:xfrm>
        </p:grpSpPr>
        <p:sp>
          <p:nvSpPr>
            <p:cNvPr id="29" name="Freeform 27"/>
            <p:cNvSpPr>
              <a:spLocks noChangeAspect="1"/>
            </p:cNvSpPr>
            <p:nvPr/>
          </p:nvSpPr>
          <p:spPr bwMode="auto">
            <a:xfrm>
              <a:off x="1932360" y="4656882"/>
              <a:ext cx="1746536" cy="1949382"/>
            </a:xfrm>
            <a:custGeom>
              <a:avLst/>
              <a:gdLst>
                <a:gd name="T0" fmla="*/ 2625 w 4450"/>
                <a:gd name="T1" fmla="*/ 147 h 4970"/>
                <a:gd name="T2" fmla="*/ 4050 w 4450"/>
                <a:gd name="T3" fmla="*/ 969 h 4970"/>
                <a:gd name="T4" fmla="*/ 4450 w 4450"/>
                <a:gd name="T5" fmla="*/ 1662 h 4970"/>
                <a:gd name="T6" fmla="*/ 4450 w 4450"/>
                <a:gd name="T7" fmla="*/ 3308 h 4970"/>
                <a:gd name="T8" fmla="*/ 4050 w 4450"/>
                <a:gd name="T9" fmla="*/ 4000 h 4970"/>
                <a:gd name="T10" fmla="*/ 2625 w 4450"/>
                <a:gd name="T11" fmla="*/ 4823 h 4970"/>
                <a:gd name="T12" fmla="*/ 1825 w 4450"/>
                <a:gd name="T13" fmla="*/ 4823 h 4970"/>
                <a:gd name="T14" fmla="*/ 400 w 4450"/>
                <a:gd name="T15" fmla="*/ 4000 h 4970"/>
                <a:gd name="T16" fmla="*/ 0 w 4450"/>
                <a:gd name="T17" fmla="*/ 3308 h 4970"/>
                <a:gd name="T18" fmla="*/ 0 w 4450"/>
                <a:gd name="T19" fmla="*/ 1662 h 4970"/>
                <a:gd name="T20" fmla="*/ 400 w 4450"/>
                <a:gd name="T21" fmla="*/ 969 h 4970"/>
                <a:gd name="T22" fmla="*/ 1825 w 4450"/>
                <a:gd name="T23" fmla="*/ 147 h 4970"/>
                <a:gd name="T24" fmla="*/ 2625 w 4450"/>
                <a:gd name="T25" fmla="*/ 147 h 4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50" h="4970">
                  <a:moveTo>
                    <a:pt x="2625" y="147"/>
                  </a:moveTo>
                  <a:lnTo>
                    <a:pt x="4050" y="969"/>
                  </a:lnTo>
                  <a:cubicBezTo>
                    <a:pt x="4304" y="1116"/>
                    <a:pt x="4450" y="1369"/>
                    <a:pt x="4450" y="1662"/>
                  </a:cubicBezTo>
                  <a:lnTo>
                    <a:pt x="4450" y="3308"/>
                  </a:lnTo>
                  <a:cubicBezTo>
                    <a:pt x="4450" y="3601"/>
                    <a:pt x="4304" y="3853"/>
                    <a:pt x="4050" y="4000"/>
                  </a:cubicBezTo>
                  <a:lnTo>
                    <a:pt x="2625" y="4823"/>
                  </a:lnTo>
                  <a:cubicBezTo>
                    <a:pt x="2371" y="4970"/>
                    <a:pt x="2079" y="4970"/>
                    <a:pt x="1825" y="4823"/>
                  </a:cubicBezTo>
                  <a:lnTo>
                    <a:pt x="400" y="4000"/>
                  </a:lnTo>
                  <a:cubicBezTo>
                    <a:pt x="146" y="3853"/>
                    <a:pt x="0" y="3601"/>
                    <a:pt x="0" y="3308"/>
                  </a:cubicBezTo>
                  <a:lnTo>
                    <a:pt x="0" y="1662"/>
                  </a:lnTo>
                  <a:cubicBezTo>
                    <a:pt x="0" y="1369"/>
                    <a:pt x="146" y="1116"/>
                    <a:pt x="400" y="969"/>
                  </a:cubicBezTo>
                  <a:lnTo>
                    <a:pt x="1825" y="147"/>
                  </a:lnTo>
                  <a:cubicBezTo>
                    <a:pt x="2079" y="0"/>
                    <a:pt x="2371" y="0"/>
                    <a:pt x="2625" y="1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8"/>
            <p:cNvSpPr>
              <a:spLocks noChangeAspect="1"/>
            </p:cNvSpPr>
            <p:nvPr/>
          </p:nvSpPr>
          <p:spPr bwMode="auto">
            <a:xfrm>
              <a:off x="2021749" y="4751429"/>
              <a:ext cx="1569476" cy="1760288"/>
            </a:xfrm>
            <a:custGeom>
              <a:avLst/>
              <a:gdLst>
                <a:gd name="T0" fmla="*/ 2300 w 4000"/>
                <a:gd name="T1" fmla="*/ 110 h 4492"/>
                <a:gd name="T2" fmla="*/ 3700 w 4000"/>
                <a:gd name="T3" fmla="*/ 918 h 4492"/>
                <a:gd name="T4" fmla="*/ 4000 w 4000"/>
                <a:gd name="T5" fmla="*/ 1438 h 4492"/>
                <a:gd name="T6" fmla="*/ 4000 w 4000"/>
                <a:gd name="T7" fmla="*/ 3054 h 4492"/>
                <a:gd name="T8" fmla="*/ 3700 w 4000"/>
                <a:gd name="T9" fmla="*/ 3574 h 4492"/>
                <a:gd name="T10" fmla="*/ 2300 w 4000"/>
                <a:gd name="T11" fmla="*/ 4382 h 4492"/>
                <a:gd name="T12" fmla="*/ 1700 w 4000"/>
                <a:gd name="T13" fmla="*/ 4382 h 4492"/>
                <a:gd name="T14" fmla="*/ 300 w 4000"/>
                <a:gd name="T15" fmla="*/ 3574 h 4492"/>
                <a:gd name="T16" fmla="*/ 0 w 4000"/>
                <a:gd name="T17" fmla="*/ 3054 h 4492"/>
                <a:gd name="T18" fmla="*/ 0 w 4000"/>
                <a:gd name="T19" fmla="*/ 1438 h 4492"/>
                <a:gd name="T20" fmla="*/ 300 w 4000"/>
                <a:gd name="T21" fmla="*/ 918 h 4492"/>
                <a:gd name="T22" fmla="*/ 1700 w 4000"/>
                <a:gd name="T23" fmla="*/ 110 h 4492"/>
                <a:gd name="T24" fmla="*/ 2300 w 4000"/>
                <a:gd name="T25" fmla="*/ 110 h 4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00" h="4492">
                  <a:moveTo>
                    <a:pt x="2300" y="110"/>
                  </a:moveTo>
                  <a:lnTo>
                    <a:pt x="3700" y="918"/>
                  </a:lnTo>
                  <a:cubicBezTo>
                    <a:pt x="3891" y="1028"/>
                    <a:pt x="4000" y="1217"/>
                    <a:pt x="4000" y="1438"/>
                  </a:cubicBezTo>
                  <a:lnTo>
                    <a:pt x="4000" y="3054"/>
                  </a:lnTo>
                  <a:cubicBezTo>
                    <a:pt x="4000" y="3275"/>
                    <a:pt x="3891" y="3464"/>
                    <a:pt x="3700" y="3574"/>
                  </a:cubicBezTo>
                  <a:lnTo>
                    <a:pt x="2300" y="4382"/>
                  </a:lnTo>
                  <a:cubicBezTo>
                    <a:pt x="2109" y="4492"/>
                    <a:pt x="1891" y="4492"/>
                    <a:pt x="1700" y="4382"/>
                  </a:cubicBezTo>
                  <a:lnTo>
                    <a:pt x="300" y="3574"/>
                  </a:lnTo>
                  <a:cubicBezTo>
                    <a:pt x="109" y="3464"/>
                    <a:pt x="0" y="3275"/>
                    <a:pt x="0" y="3054"/>
                  </a:cubicBezTo>
                  <a:lnTo>
                    <a:pt x="0" y="1438"/>
                  </a:lnTo>
                  <a:cubicBezTo>
                    <a:pt x="0" y="1217"/>
                    <a:pt x="109" y="1028"/>
                    <a:pt x="300" y="918"/>
                  </a:cubicBezTo>
                  <a:lnTo>
                    <a:pt x="1700" y="110"/>
                  </a:lnTo>
                  <a:cubicBezTo>
                    <a:pt x="1891" y="0"/>
                    <a:pt x="2109" y="0"/>
                    <a:pt x="2300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1" name="Freeform 29"/>
          <p:cNvSpPr>
            <a:spLocks noChangeAspect="1"/>
          </p:cNvSpPr>
          <p:nvPr/>
        </p:nvSpPr>
        <p:spPr bwMode="auto">
          <a:xfrm>
            <a:off x="98153" y="4624221"/>
            <a:ext cx="785597" cy="881863"/>
          </a:xfrm>
          <a:custGeom>
            <a:avLst/>
            <a:gdLst>
              <a:gd name="T0" fmla="*/ 1150 w 2000"/>
              <a:gd name="T1" fmla="*/ 55 h 2247"/>
              <a:gd name="T2" fmla="*/ 1850 w 2000"/>
              <a:gd name="T3" fmla="*/ 460 h 2247"/>
              <a:gd name="T4" fmla="*/ 2000 w 2000"/>
              <a:gd name="T5" fmla="*/ 719 h 2247"/>
              <a:gd name="T6" fmla="*/ 2000 w 2000"/>
              <a:gd name="T7" fmla="*/ 1528 h 2247"/>
              <a:gd name="T8" fmla="*/ 1850 w 2000"/>
              <a:gd name="T9" fmla="*/ 1788 h 2247"/>
              <a:gd name="T10" fmla="*/ 1150 w 2000"/>
              <a:gd name="T11" fmla="*/ 2192 h 2247"/>
              <a:gd name="T12" fmla="*/ 850 w 2000"/>
              <a:gd name="T13" fmla="*/ 2192 h 2247"/>
              <a:gd name="T14" fmla="*/ 150 w 2000"/>
              <a:gd name="T15" fmla="*/ 1788 h 2247"/>
              <a:gd name="T16" fmla="*/ 0 w 2000"/>
              <a:gd name="T17" fmla="*/ 1528 h 2247"/>
              <a:gd name="T18" fmla="*/ 0 w 2000"/>
              <a:gd name="T19" fmla="*/ 719 h 2247"/>
              <a:gd name="T20" fmla="*/ 150 w 2000"/>
              <a:gd name="T21" fmla="*/ 460 h 2247"/>
              <a:gd name="T22" fmla="*/ 850 w 2000"/>
              <a:gd name="T23" fmla="*/ 55 h 2247"/>
              <a:gd name="T24" fmla="*/ 1150 w 2000"/>
              <a:gd name="T25" fmla="*/ 55 h 2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00" h="2247">
                <a:moveTo>
                  <a:pt x="1150" y="55"/>
                </a:moveTo>
                <a:lnTo>
                  <a:pt x="1850" y="460"/>
                </a:lnTo>
                <a:cubicBezTo>
                  <a:pt x="1945" y="515"/>
                  <a:pt x="2000" y="609"/>
                  <a:pt x="2000" y="719"/>
                </a:cubicBezTo>
                <a:lnTo>
                  <a:pt x="2000" y="1528"/>
                </a:lnTo>
                <a:cubicBezTo>
                  <a:pt x="2000" y="1638"/>
                  <a:pt x="1945" y="1732"/>
                  <a:pt x="1850" y="1788"/>
                </a:cubicBezTo>
                <a:lnTo>
                  <a:pt x="1150" y="2192"/>
                </a:lnTo>
                <a:cubicBezTo>
                  <a:pt x="1055" y="2247"/>
                  <a:pt x="945" y="2247"/>
                  <a:pt x="850" y="2192"/>
                </a:cubicBezTo>
                <a:lnTo>
                  <a:pt x="150" y="1788"/>
                </a:lnTo>
                <a:cubicBezTo>
                  <a:pt x="55" y="1732"/>
                  <a:pt x="0" y="1638"/>
                  <a:pt x="0" y="1528"/>
                </a:cubicBezTo>
                <a:lnTo>
                  <a:pt x="0" y="719"/>
                </a:lnTo>
                <a:cubicBezTo>
                  <a:pt x="0" y="609"/>
                  <a:pt x="55" y="515"/>
                  <a:pt x="150" y="460"/>
                </a:cubicBezTo>
                <a:lnTo>
                  <a:pt x="850" y="55"/>
                </a:lnTo>
                <a:cubicBezTo>
                  <a:pt x="945" y="0"/>
                  <a:pt x="1055" y="0"/>
                  <a:pt x="1150" y="55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2" name="Freeform 30"/>
          <p:cNvSpPr>
            <a:spLocks noChangeAspect="1"/>
          </p:cNvSpPr>
          <p:nvPr/>
        </p:nvSpPr>
        <p:spPr bwMode="auto">
          <a:xfrm>
            <a:off x="2884703" y="-195943"/>
            <a:ext cx="785597" cy="880144"/>
          </a:xfrm>
          <a:custGeom>
            <a:avLst/>
            <a:gdLst>
              <a:gd name="T0" fmla="*/ 1150 w 2000"/>
              <a:gd name="T1" fmla="*/ 55 h 2246"/>
              <a:gd name="T2" fmla="*/ 1850 w 2000"/>
              <a:gd name="T3" fmla="*/ 459 h 2246"/>
              <a:gd name="T4" fmla="*/ 2000 w 2000"/>
              <a:gd name="T5" fmla="*/ 719 h 2246"/>
              <a:gd name="T6" fmla="*/ 2000 w 2000"/>
              <a:gd name="T7" fmla="*/ 1527 h 2246"/>
              <a:gd name="T8" fmla="*/ 1850 w 2000"/>
              <a:gd name="T9" fmla="*/ 1787 h 2246"/>
              <a:gd name="T10" fmla="*/ 1150 w 2000"/>
              <a:gd name="T11" fmla="*/ 2191 h 2246"/>
              <a:gd name="T12" fmla="*/ 850 w 2000"/>
              <a:gd name="T13" fmla="*/ 2191 h 2246"/>
              <a:gd name="T14" fmla="*/ 150 w 2000"/>
              <a:gd name="T15" fmla="*/ 1787 h 2246"/>
              <a:gd name="T16" fmla="*/ 0 w 2000"/>
              <a:gd name="T17" fmla="*/ 1527 h 2246"/>
              <a:gd name="T18" fmla="*/ 0 w 2000"/>
              <a:gd name="T19" fmla="*/ 719 h 2246"/>
              <a:gd name="T20" fmla="*/ 150 w 2000"/>
              <a:gd name="T21" fmla="*/ 459 h 2246"/>
              <a:gd name="T22" fmla="*/ 850 w 2000"/>
              <a:gd name="T23" fmla="*/ 55 h 2246"/>
              <a:gd name="T24" fmla="*/ 1150 w 2000"/>
              <a:gd name="T25" fmla="*/ 55 h 2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00" h="2246">
                <a:moveTo>
                  <a:pt x="1150" y="55"/>
                </a:moveTo>
                <a:lnTo>
                  <a:pt x="1850" y="459"/>
                </a:lnTo>
                <a:cubicBezTo>
                  <a:pt x="1945" y="514"/>
                  <a:pt x="2000" y="609"/>
                  <a:pt x="2000" y="719"/>
                </a:cubicBezTo>
                <a:lnTo>
                  <a:pt x="2000" y="1527"/>
                </a:lnTo>
                <a:cubicBezTo>
                  <a:pt x="2000" y="1637"/>
                  <a:pt x="1945" y="1732"/>
                  <a:pt x="1850" y="1787"/>
                </a:cubicBezTo>
                <a:lnTo>
                  <a:pt x="1150" y="2191"/>
                </a:lnTo>
                <a:cubicBezTo>
                  <a:pt x="1055" y="2246"/>
                  <a:pt x="945" y="2246"/>
                  <a:pt x="850" y="2191"/>
                </a:cubicBezTo>
                <a:lnTo>
                  <a:pt x="150" y="1787"/>
                </a:lnTo>
                <a:cubicBezTo>
                  <a:pt x="55" y="1732"/>
                  <a:pt x="0" y="1637"/>
                  <a:pt x="0" y="1527"/>
                </a:cubicBezTo>
                <a:lnTo>
                  <a:pt x="0" y="719"/>
                </a:lnTo>
                <a:cubicBezTo>
                  <a:pt x="0" y="609"/>
                  <a:pt x="55" y="514"/>
                  <a:pt x="150" y="459"/>
                </a:cubicBezTo>
                <a:lnTo>
                  <a:pt x="850" y="55"/>
                </a:lnTo>
                <a:cubicBezTo>
                  <a:pt x="945" y="0"/>
                  <a:pt x="1054" y="0"/>
                  <a:pt x="1150" y="55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0" name="Freeform 40"/>
          <p:cNvSpPr>
            <a:spLocks noChangeAspect="1" noEditPoints="1"/>
          </p:cNvSpPr>
          <p:nvPr/>
        </p:nvSpPr>
        <p:spPr bwMode="auto">
          <a:xfrm>
            <a:off x="2408398" y="5203545"/>
            <a:ext cx="796178" cy="856057"/>
          </a:xfrm>
          <a:custGeom>
            <a:avLst/>
            <a:gdLst>
              <a:gd name="T0" fmla="*/ 1312 w 3115"/>
              <a:gd name="T1" fmla="*/ 3058 h 3345"/>
              <a:gd name="T2" fmla="*/ 1046 w 3115"/>
              <a:gd name="T3" fmla="*/ 2690 h 3345"/>
              <a:gd name="T4" fmla="*/ 933 w 3115"/>
              <a:gd name="T5" fmla="*/ 2380 h 3345"/>
              <a:gd name="T6" fmla="*/ 921 w 3115"/>
              <a:gd name="T7" fmla="*/ 2360 h 3345"/>
              <a:gd name="T8" fmla="*/ 643 w 3115"/>
              <a:gd name="T9" fmla="*/ 1607 h 3345"/>
              <a:gd name="T10" fmla="*/ 1558 w 3115"/>
              <a:gd name="T11" fmla="*/ 756 h 3345"/>
              <a:gd name="T12" fmla="*/ 2472 w 3115"/>
              <a:gd name="T13" fmla="*/ 1607 h 3345"/>
              <a:gd name="T14" fmla="*/ 2195 w 3115"/>
              <a:gd name="T15" fmla="*/ 2360 h 3345"/>
              <a:gd name="T16" fmla="*/ 2183 w 3115"/>
              <a:gd name="T17" fmla="*/ 2380 h 3345"/>
              <a:gd name="T18" fmla="*/ 2069 w 3115"/>
              <a:gd name="T19" fmla="*/ 2690 h 3345"/>
              <a:gd name="T20" fmla="*/ 1803 w 3115"/>
              <a:gd name="T21" fmla="*/ 3058 h 3345"/>
              <a:gd name="T22" fmla="*/ 1634 w 3115"/>
              <a:gd name="T23" fmla="*/ 1371 h 3345"/>
              <a:gd name="T24" fmla="*/ 1735 w 3115"/>
              <a:gd name="T25" fmla="*/ 1472 h 3345"/>
              <a:gd name="T26" fmla="*/ 1832 w 3115"/>
              <a:gd name="T27" fmla="*/ 1717 h 3345"/>
              <a:gd name="T28" fmla="*/ 1872 w 3115"/>
              <a:gd name="T29" fmla="*/ 1814 h 3345"/>
              <a:gd name="T30" fmla="*/ 1381 w 3115"/>
              <a:gd name="T31" fmla="*/ 2205 h 3345"/>
              <a:gd name="T32" fmla="*/ 1626 w 3115"/>
              <a:gd name="T33" fmla="*/ 1859 h 3345"/>
              <a:gd name="T34" fmla="*/ 1231 w 3115"/>
              <a:gd name="T35" fmla="*/ 1824 h 3345"/>
              <a:gd name="T36" fmla="*/ 1634 w 3115"/>
              <a:gd name="T37" fmla="*/ 1371 h 3345"/>
              <a:gd name="T38" fmla="*/ 2522 w 3115"/>
              <a:gd name="T39" fmla="*/ 1054 h 3345"/>
              <a:gd name="T40" fmla="*/ 2743 w 3115"/>
              <a:gd name="T41" fmla="*/ 687 h 3345"/>
              <a:gd name="T42" fmla="*/ 2889 w 3115"/>
              <a:gd name="T43" fmla="*/ 834 h 3345"/>
              <a:gd name="T44" fmla="*/ 593 w 3115"/>
              <a:gd name="T45" fmla="*/ 908 h 3345"/>
              <a:gd name="T46" fmla="*/ 447 w 3115"/>
              <a:gd name="T47" fmla="*/ 1054 h 3345"/>
              <a:gd name="T48" fmla="*/ 226 w 3115"/>
              <a:gd name="T49" fmla="*/ 687 h 3345"/>
              <a:gd name="T50" fmla="*/ 593 w 3115"/>
              <a:gd name="T51" fmla="*/ 908 h 3345"/>
              <a:gd name="T52" fmla="*/ 2596 w 3115"/>
              <a:gd name="T53" fmla="*/ 2026 h 3345"/>
              <a:gd name="T54" fmla="*/ 3012 w 3115"/>
              <a:gd name="T55" fmla="*/ 1922 h 3345"/>
              <a:gd name="T56" fmla="*/ 3012 w 3115"/>
              <a:gd name="T57" fmla="*/ 2129 h 3345"/>
              <a:gd name="T58" fmla="*/ 416 w 3115"/>
              <a:gd name="T59" fmla="*/ 1922 h 3345"/>
              <a:gd name="T60" fmla="*/ 416 w 3115"/>
              <a:gd name="T61" fmla="*/ 2129 h 3345"/>
              <a:gd name="T62" fmla="*/ 0 w 3115"/>
              <a:gd name="T63" fmla="*/ 2026 h 3345"/>
              <a:gd name="T64" fmla="*/ 416 w 3115"/>
              <a:gd name="T65" fmla="*/ 1922 h 3345"/>
              <a:gd name="T66" fmla="*/ 1558 w 3115"/>
              <a:gd name="T67" fmla="*/ 519 h 3345"/>
              <a:gd name="T68" fmla="*/ 1454 w 3115"/>
              <a:gd name="T69" fmla="*/ 104 h 3345"/>
              <a:gd name="T70" fmla="*/ 1661 w 3115"/>
              <a:gd name="T71" fmla="*/ 104 h 3345"/>
              <a:gd name="T72" fmla="*/ 1187 w 3115"/>
              <a:gd name="T73" fmla="*/ 3128 h 3345"/>
              <a:gd name="T74" fmla="*/ 2037 w 3115"/>
              <a:gd name="T75" fmla="*/ 3236 h 3345"/>
              <a:gd name="T76" fmla="*/ 1928 w 3115"/>
              <a:gd name="T77" fmla="*/ 3345 h 3345"/>
              <a:gd name="T78" fmla="*/ 1078 w 3115"/>
              <a:gd name="T79" fmla="*/ 3236 h 3345"/>
              <a:gd name="T80" fmla="*/ 1187 w 3115"/>
              <a:gd name="T81" fmla="*/ 3128 h 3345"/>
              <a:gd name="T82" fmla="*/ 1558 w 3115"/>
              <a:gd name="T83" fmla="*/ 2827 h 3345"/>
              <a:gd name="T84" fmla="*/ 1836 w 3115"/>
              <a:gd name="T85" fmla="*/ 2682 h 3345"/>
              <a:gd name="T86" fmla="*/ 1891 w 3115"/>
              <a:gd name="T87" fmla="*/ 2461 h 3345"/>
              <a:gd name="T88" fmla="*/ 1990 w 3115"/>
              <a:gd name="T89" fmla="*/ 2251 h 3345"/>
              <a:gd name="T90" fmla="*/ 2173 w 3115"/>
              <a:gd name="T91" fmla="*/ 1882 h 3345"/>
              <a:gd name="T92" fmla="*/ 2043 w 3115"/>
              <a:gd name="T93" fmla="*/ 1173 h 3345"/>
              <a:gd name="T94" fmla="*/ 1072 w 3115"/>
              <a:gd name="T95" fmla="*/ 1173 h 3345"/>
              <a:gd name="T96" fmla="*/ 942 w 3115"/>
              <a:gd name="T97" fmla="*/ 1882 h 3345"/>
              <a:gd name="T98" fmla="*/ 1126 w 3115"/>
              <a:gd name="T99" fmla="*/ 2251 h 3345"/>
              <a:gd name="T100" fmla="*/ 1225 w 3115"/>
              <a:gd name="T101" fmla="*/ 2461 h 3345"/>
              <a:gd name="T102" fmla="*/ 1279 w 3115"/>
              <a:gd name="T103" fmla="*/ 2682 h 3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115" h="3345">
                <a:moveTo>
                  <a:pt x="1558" y="3058"/>
                </a:moveTo>
                <a:lnTo>
                  <a:pt x="1312" y="3058"/>
                </a:lnTo>
                <a:cubicBezTo>
                  <a:pt x="1096" y="3058"/>
                  <a:pt x="1069" y="2856"/>
                  <a:pt x="1049" y="2712"/>
                </a:cubicBezTo>
                <a:cubicBezTo>
                  <a:pt x="1049" y="2711"/>
                  <a:pt x="1050" y="2714"/>
                  <a:pt x="1046" y="2690"/>
                </a:cubicBezTo>
                <a:cubicBezTo>
                  <a:pt x="1039" y="2643"/>
                  <a:pt x="1025" y="2591"/>
                  <a:pt x="1007" y="2540"/>
                </a:cubicBezTo>
                <a:cubicBezTo>
                  <a:pt x="985" y="2482"/>
                  <a:pt x="959" y="2426"/>
                  <a:pt x="933" y="2380"/>
                </a:cubicBezTo>
                <a:cubicBezTo>
                  <a:pt x="932" y="2378"/>
                  <a:pt x="932" y="2378"/>
                  <a:pt x="927" y="2370"/>
                </a:cubicBezTo>
                <a:cubicBezTo>
                  <a:pt x="925" y="2367"/>
                  <a:pt x="926" y="2369"/>
                  <a:pt x="921" y="2360"/>
                </a:cubicBezTo>
                <a:cubicBezTo>
                  <a:pt x="842" y="2234"/>
                  <a:pt x="774" y="2093"/>
                  <a:pt x="725" y="1962"/>
                </a:cubicBezTo>
                <a:cubicBezTo>
                  <a:pt x="674" y="1826"/>
                  <a:pt x="643" y="1699"/>
                  <a:pt x="643" y="1607"/>
                </a:cubicBezTo>
                <a:cubicBezTo>
                  <a:pt x="643" y="1370"/>
                  <a:pt x="747" y="1157"/>
                  <a:pt x="915" y="1002"/>
                </a:cubicBezTo>
                <a:cubicBezTo>
                  <a:pt x="1080" y="850"/>
                  <a:pt x="1307" y="756"/>
                  <a:pt x="1558" y="756"/>
                </a:cubicBezTo>
                <a:cubicBezTo>
                  <a:pt x="1808" y="756"/>
                  <a:pt x="2035" y="850"/>
                  <a:pt x="2200" y="1002"/>
                </a:cubicBezTo>
                <a:cubicBezTo>
                  <a:pt x="2368" y="1157"/>
                  <a:pt x="2472" y="1370"/>
                  <a:pt x="2472" y="1607"/>
                </a:cubicBezTo>
                <a:cubicBezTo>
                  <a:pt x="2472" y="1699"/>
                  <a:pt x="2442" y="1826"/>
                  <a:pt x="2390" y="1962"/>
                </a:cubicBezTo>
                <a:cubicBezTo>
                  <a:pt x="2341" y="2093"/>
                  <a:pt x="2273" y="2234"/>
                  <a:pt x="2195" y="2360"/>
                </a:cubicBezTo>
                <a:cubicBezTo>
                  <a:pt x="2189" y="2369"/>
                  <a:pt x="2190" y="2367"/>
                  <a:pt x="2188" y="2370"/>
                </a:cubicBezTo>
                <a:cubicBezTo>
                  <a:pt x="2184" y="2378"/>
                  <a:pt x="2183" y="2378"/>
                  <a:pt x="2183" y="2380"/>
                </a:cubicBezTo>
                <a:cubicBezTo>
                  <a:pt x="2156" y="2426"/>
                  <a:pt x="2130" y="2482"/>
                  <a:pt x="2109" y="2540"/>
                </a:cubicBezTo>
                <a:cubicBezTo>
                  <a:pt x="2090" y="2591"/>
                  <a:pt x="2076" y="2643"/>
                  <a:pt x="2069" y="2690"/>
                </a:cubicBezTo>
                <a:cubicBezTo>
                  <a:pt x="2066" y="2714"/>
                  <a:pt x="2066" y="2711"/>
                  <a:pt x="2066" y="2712"/>
                </a:cubicBezTo>
                <a:cubicBezTo>
                  <a:pt x="2046" y="2856"/>
                  <a:pt x="2019" y="3058"/>
                  <a:pt x="1803" y="3058"/>
                </a:cubicBezTo>
                <a:lnTo>
                  <a:pt x="1558" y="3058"/>
                </a:lnTo>
                <a:close/>
                <a:moveTo>
                  <a:pt x="1634" y="1371"/>
                </a:moveTo>
                <a:cubicBezTo>
                  <a:pt x="1662" y="1343"/>
                  <a:pt x="1707" y="1343"/>
                  <a:pt x="1735" y="1371"/>
                </a:cubicBezTo>
                <a:cubicBezTo>
                  <a:pt x="1763" y="1399"/>
                  <a:pt x="1763" y="1444"/>
                  <a:pt x="1735" y="1472"/>
                </a:cubicBezTo>
                <a:lnTo>
                  <a:pt x="1489" y="1717"/>
                </a:lnTo>
                <a:lnTo>
                  <a:pt x="1832" y="1717"/>
                </a:lnTo>
                <a:cubicBezTo>
                  <a:pt x="1856" y="1717"/>
                  <a:pt x="1876" y="1730"/>
                  <a:pt x="1885" y="1752"/>
                </a:cubicBezTo>
                <a:cubicBezTo>
                  <a:pt x="1894" y="1774"/>
                  <a:pt x="1889" y="1798"/>
                  <a:pt x="1872" y="1814"/>
                </a:cubicBezTo>
                <a:lnTo>
                  <a:pt x="1481" y="2205"/>
                </a:lnTo>
                <a:cubicBezTo>
                  <a:pt x="1453" y="2233"/>
                  <a:pt x="1408" y="2233"/>
                  <a:pt x="1381" y="2205"/>
                </a:cubicBezTo>
                <a:cubicBezTo>
                  <a:pt x="1353" y="2178"/>
                  <a:pt x="1353" y="2132"/>
                  <a:pt x="1381" y="2105"/>
                </a:cubicBezTo>
                <a:lnTo>
                  <a:pt x="1626" y="1859"/>
                </a:lnTo>
                <a:lnTo>
                  <a:pt x="1283" y="1859"/>
                </a:lnTo>
                <a:cubicBezTo>
                  <a:pt x="1260" y="1859"/>
                  <a:pt x="1240" y="1846"/>
                  <a:pt x="1231" y="1824"/>
                </a:cubicBezTo>
                <a:cubicBezTo>
                  <a:pt x="1222" y="1802"/>
                  <a:pt x="1226" y="1779"/>
                  <a:pt x="1243" y="1762"/>
                </a:cubicBezTo>
                <a:lnTo>
                  <a:pt x="1634" y="1371"/>
                </a:lnTo>
                <a:close/>
                <a:moveTo>
                  <a:pt x="2668" y="1054"/>
                </a:moveTo>
                <a:cubicBezTo>
                  <a:pt x="2628" y="1095"/>
                  <a:pt x="2562" y="1095"/>
                  <a:pt x="2522" y="1054"/>
                </a:cubicBezTo>
                <a:cubicBezTo>
                  <a:pt x="2481" y="1014"/>
                  <a:pt x="2481" y="948"/>
                  <a:pt x="2522" y="908"/>
                </a:cubicBezTo>
                <a:lnTo>
                  <a:pt x="2743" y="687"/>
                </a:lnTo>
                <a:cubicBezTo>
                  <a:pt x="2783" y="647"/>
                  <a:pt x="2849" y="647"/>
                  <a:pt x="2889" y="687"/>
                </a:cubicBezTo>
                <a:cubicBezTo>
                  <a:pt x="2930" y="728"/>
                  <a:pt x="2930" y="793"/>
                  <a:pt x="2889" y="834"/>
                </a:cubicBezTo>
                <a:lnTo>
                  <a:pt x="2668" y="1054"/>
                </a:lnTo>
                <a:close/>
                <a:moveTo>
                  <a:pt x="593" y="908"/>
                </a:moveTo>
                <a:cubicBezTo>
                  <a:pt x="634" y="948"/>
                  <a:pt x="634" y="1014"/>
                  <a:pt x="593" y="1054"/>
                </a:cubicBezTo>
                <a:cubicBezTo>
                  <a:pt x="553" y="1095"/>
                  <a:pt x="487" y="1095"/>
                  <a:pt x="447" y="1054"/>
                </a:cubicBezTo>
                <a:lnTo>
                  <a:pt x="226" y="834"/>
                </a:lnTo>
                <a:cubicBezTo>
                  <a:pt x="186" y="793"/>
                  <a:pt x="186" y="728"/>
                  <a:pt x="226" y="687"/>
                </a:cubicBezTo>
                <a:cubicBezTo>
                  <a:pt x="267" y="647"/>
                  <a:pt x="332" y="647"/>
                  <a:pt x="373" y="687"/>
                </a:cubicBezTo>
                <a:lnTo>
                  <a:pt x="593" y="908"/>
                </a:lnTo>
                <a:close/>
                <a:moveTo>
                  <a:pt x="2700" y="2129"/>
                </a:moveTo>
                <a:cubicBezTo>
                  <a:pt x="2642" y="2129"/>
                  <a:pt x="2596" y="2083"/>
                  <a:pt x="2596" y="2026"/>
                </a:cubicBezTo>
                <a:cubicBezTo>
                  <a:pt x="2596" y="1969"/>
                  <a:pt x="2642" y="1922"/>
                  <a:pt x="2700" y="1922"/>
                </a:cubicBezTo>
                <a:lnTo>
                  <a:pt x="3012" y="1922"/>
                </a:lnTo>
                <a:cubicBezTo>
                  <a:pt x="3069" y="1922"/>
                  <a:pt x="3115" y="1969"/>
                  <a:pt x="3115" y="2026"/>
                </a:cubicBezTo>
                <a:cubicBezTo>
                  <a:pt x="3115" y="2083"/>
                  <a:pt x="3069" y="2129"/>
                  <a:pt x="3012" y="2129"/>
                </a:cubicBezTo>
                <a:lnTo>
                  <a:pt x="2700" y="2129"/>
                </a:lnTo>
                <a:close/>
                <a:moveTo>
                  <a:pt x="416" y="1922"/>
                </a:moveTo>
                <a:cubicBezTo>
                  <a:pt x="473" y="1922"/>
                  <a:pt x="519" y="1969"/>
                  <a:pt x="519" y="2026"/>
                </a:cubicBezTo>
                <a:cubicBezTo>
                  <a:pt x="519" y="2083"/>
                  <a:pt x="473" y="2129"/>
                  <a:pt x="416" y="2129"/>
                </a:cubicBezTo>
                <a:lnTo>
                  <a:pt x="104" y="2129"/>
                </a:lnTo>
                <a:cubicBezTo>
                  <a:pt x="46" y="2129"/>
                  <a:pt x="0" y="2083"/>
                  <a:pt x="0" y="2026"/>
                </a:cubicBezTo>
                <a:cubicBezTo>
                  <a:pt x="0" y="1969"/>
                  <a:pt x="46" y="1922"/>
                  <a:pt x="104" y="1922"/>
                </a:cubicBezTo>
                <a:lnTo>
                  <a:pt x="416" y="1922"/>
                </a:lnTo>
                <a:close/>
                <a:moveTo>
                  <a:pt x="1661" y="416"/>
                </a:moveTo>
                <a:cubicBezTo>
                  <a:pt x="1661" y="473"/>
                  <a:pt x="1615" y="519"/>
                  <a:pt x="1558" y="519"/>
                </a:cubicBezTo>
                <a:cubicBezTo>
                  <a:pt x="1500" y="519"/>
                  <a:pt x="1454" y="473"/>
                  <a:pt x="1454" y="416"/>
                </a:cubicBezTo>
                <a:lnTo>
                  <a:pt x="1454" y="104"/>
                </a:lnTo>
                <a:cubicBezTo>
                  <a:pt x="1454" y="46"/>
                  <a:pt x="1500" y="0"/>
                  <a:pt x="1558" y="0"/>
                </a:cubicBezTo>
                <a:cubicBezTo>
                  <a:pt x="1615" y="0"/>
                  <a:pt x="1661" y="46"/>
                  <a:pt x="1661" y="104"/>
                </a:cubicBezTo>
                <a:lnTo>
                  <a:pt x="1661" y="416"/>
                </a:lnTo>
                <a:close/>
                <a:moveTo>
                  <a:pt x="1187" y="3128"/>
                </a:moveTo>
                <a:lnTo>
                  <a:pt x="1928" y="3128"/>
                </a:lnTo>
                <a:cubicBezTo>
                  <a:pt x="1988" y="3128"/>
                  <a:pt x="2037" y="3177"/>
                  <a:pt x="2037" y="3236"/>
                </a:cubicBezTo>
                <a:lnTo>
                  <a:pt x="2037" y="3236"/>
                </a:lnTo>
                <a:cubicBezTo>
                  <a:pt x="2037" y="3296"/>
                  <a:pt x="1988" y="3345"/>
                  <a:pt x="1928" y="3345"/>
                </a:cubicBezTo>
                <a:lnTo>
                  <a:pt x="1187" y="3345"/>
                </a:lnTo>
                <a:cubicBezTo>
                  <a:pt x="1127" y="3345"/>
                  <a:pt x="1078" y="3296"/>
                  <a:pt x="1078" y="3236"/>
                </a:cubicBezTo>
                <a:lnTo>
                  <a:pt x="1078" y="3236"/>
                </a:lnTo>
                <a:cubicBezTo>
                  <a:pt x="1078" y="3177"/>
                  <a:pt x="1127" y="3128"/>
                  <a:pt x="1187" y="3128"/>
                </a:cubicBezTo>
                <a:close/>
                <a:moveTo>
                  <a:pt x="1312" y="2827"/>
                </a:moveTo>
                <a:lnTo>
                  <a:pt x="1558" y="2827"/>
                </a:lnTo>
                <a:lnTo>
                  <a:pt x="1803" y="2827"/>
                </a:lnTo>
                <a:cubicBezTo>
                  <a:pt x="1816" y="2827"/>
                  <a:pt x="1828" y="2742"/>
                  <a:pt x="1836" y="2682"/>
                </a:cubicBezTo>
                <a:cubicBezTo>
                  <a:pt x="1838" y="2665"/>
                  <a:pt x="1838" y="2667"/>
                  <a:pt x="1839" y="2658"/>
                </a:cubicBezTo>
                <a:cubicBezTo>
                  <a:pt x="1848" y="2594"/>
                  <a:pt x="1867" y="2527"/>
                  <a:pt x="1891" y="2461"/>
                </a:cubicBezTo>
                <a:cubicBezTo>
                  <a:pt x="1916" y="2391"/>
                  <a:pt x="1948" y="2322"/>
                  <a:pt x="1982" y="2264"/>
                </a:cubicBezTo>
                <a:cubicBezTo>
                  <a:pt x="1987" y="2255"/>
                  <a:pt x="1989" y="2251"/>
                  <a:pt x="1990" y="2251"/>
                </a:cubicBezTo>
                <a:cubicBezTo>
                  <a:pt x="1996" y="2241"/>
                  <a:pt x="1997" y="2239"/>
                  <a:pt x="1997" y="2238"/>
                </a:cubicBezTo>
                <a:cubicBezTo>
                  <a:pt x="2069" y="2123"/>
                  <a:pt x="2130" y="1997"/>
                  <a:pt x="2173" y="1882"/>
                </a:cubicBezTo>
                <a:cubicBezTo>
                  <a:pt x="2215" y="1771"/>
                  <a:pt x="2239" y="1672"/>
                  <a:pt x="2239" y="1607"/>
                </a:cubicBezTo>
                <a:cubicBezTo>
                  <a:pt x="2239" y="1438"/>
                  <a:pt x="2164" y="1285"/>
                  <a:pt x="2043" y="1173"/>
                </a:cubicBezTo>
                <a:cubicBezTo>
                  <a:pt x="1920" y="1059"/>
                  <a:pt x="1748" y="989"/>
                  <a:pt x="1558" y="989"/>
                </a:cubicBezTo>
                <a:cubicBezTo>
                  <a:pt x="1367" y="989"/>
                  <a:pt x="1196" y="1059"/>
                  <a:pt x="1072" y="1173"/>
                </a:cubicBezTo>
                <a:cubicBezTo>
                  <a:pt x="951" y="1285"/>
                  <a:pt x="876" y="1438"/>
                  <a:pt x="876" y="1607"/>
                </a:cubicBezTo>
                <a:cubicBezTo>
                  <a:pt x="876" y="1672"/>
                  <a:pt x="901" y="1771"/>
                  <a:pt x="942" y="1882"/>
                </a:cubicBezTo>
                <a:cubicBezTo>
                  <a:pt x="985" y="1997"/>
                  <a:pt x="1047" y="2123"/>
                  <a:pt x="1118" y="2238"/>
                </a:cubicBezTo>
                <a:cubicBezTo>
                  <a:pt x="1119" y="2239"/>
                  <a:pt x="1120" y="2241"/>
                  <a:pt x="1126" y="2251"/>
                </a:cubicBezTo>
                <a:cubicBezTo>
                  <a:pt x="1126" y="2251"/>
                  <a:pt x="1128" y="2255"/>
                  <a:pt x="1133" y="2264"/>
                </a:cubicBezTo>
                <a:cubicBezTo>
                  <a:pt x="1167" y="2322"/>
                  <a:pt x="1199" y="2391"/>
                  <a:pt x="1225" y="2461"/>
                </a:cubicBezTo>
                <a:cubicBezTo>
                  <a:pt x="1249" y="2527"/>
                  <a:pt x="1267" y="2594"/>
                  <a:pt x="1276" y="2658"/>
                </a:cubicBezTo>
                <a:cubicBezTo>
                  <a:pt x="1277" y="2667"/>
                  <a:pt x="1277" y="2665"/>
                  <a:pt x="1279" y="2682"/>
                </a:cubicBezTo>
                <a:cubicBezTo>
                  <a:pt x="1287" y="2742"/>
                  <a:pt x="1299" y="2827"/>
                  <a:pt x="1312" y="2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3"/>
          <p:cNvSpPr>
            <a:spLocks noChangeAspect="1"/>
          </p:cNvSpPr>
          <p:nvPr/>
        </p:nvSpPr>
        <p:spPr bwMode="auto">
          <a:xfrm>
            <a:off x="2461718" y="2085566"/>
            <a:ext cx="2417166" cy="2744585"/>
          </a:xfrm>
          <a:custGeom>
            <a:avLst/>
            <a:gdLst>
              <a:gd name="T0" fmla="*/ 3209 w 5917"/>
              <a:gd name="T1" fmla="*/ 91 h 6727"/>
              <a:gd name="T2" fmla="*/ 5667 w 5917"/>
              <a:gd name="T3" fmla="*/ 1511 h 6727"/>
              <a:gd name="T4" fmla="*/ 5917 w 5917"/>
              <a:gd name="T5" fmla="*/ 1944 h 6727"/>
              <a:gd name="T6" fmla="*/ 5917 w 5917"/>
              <a:gd name="T7" fmla="*/ 4783 h 6727"/>
              <a:gd name="T8" fmla="*/ 5667 w 5917"/>
              <a:gd name="T9" fmla="*/ 5216 h 6727"/>
              <a:gd name="T10" fmla="*/ 3209 w 5917"/>
              <a:gd name="T11" fmla="*/ 6635 h 6727"/>
              <a:gd name="T12" fmla="*/ 2709 w 5917"/>
              <a:gd name="T13" fmla="*/ 6635 h 6727"/>
              <a:gd name="T14" fmla="*/ 250 w 5917"/>
              <a:gd name="T15" fmla="*/ 5216 h 6727"/>
              <a:gd name="T16" fmla="*/ 0 w 5917"/>
              <a:gd name="T17" fmla="*/ 4783 h 6727"/>
              <a:gd name="T18" fmla="*/ 0 w 5917"/>
              <a:gd name="T19" fmla="*/ 1944 h 6727"/>
              <a:gd name="T20" fmla="*/ 250 w 5917"/>
              <a:gd name="T21" fmla="*/ 1511 h 6727"/>
              <a:gd name="T22" fmla="*/ 2709 w 5917"/>
              <a:gd name="T23" fmla="*/ 91 h 6727"/>
              <a:gd name="T24" fmla="*/ 3209 w 5917"/>
              <a:gd name="T25" fmla="*/ 91 h 6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917" h="6727">
                <a:moveTo>
                  <a:pt x="3209" y="91"/>
                </a:moveTo>
                <a:lnTo>
                  <a:pt x="5667" y="1511"/>
                </a:lnTo>
                <a:cubicBezTo>
                  <a:pt x="5826" y="1603"/>
                  <a:pt x="5917" y="1760"/>
                  <a:pt x="5917" y="1944"/>
                </a:cubicBezTo>
                <a:lnTo>
                  <a:pt x="5917" y="4783"/>
                </a:lnTo>
                <a:cubicBezTo>
                  <a:pt x="5917" y="4966"/>
                  <a:pt x="5826" y="5124"/>
                  <a:pt x="5667" y="5216"/>
                </a:cubicBezTo>
                <a:lnTo>
                  <a:pt x="3209" y="6635"/>
                </a:lnTo>
                <a:cubicBezTo>
                  <a:pt x="3050" y="6727"/>
                  <a:pt x="2868" y="6727"/>
                  <a:pt x="2709" y="6635"/>
                </a:cubicBezTo>
                <a:lnTo>
                  <a:pt x="250" y="5216"/>
                </a:lnTo>
                <a:cubicBezTo>
                  <a:pt x="91" y="5124"/>
                  <a:pt x="0" y="4966"/>
                  <a:pt x="0" y="4783"/>
                </a:cubicBezTo>
                <a:lnTo>
                  <a:pt x="0" y="1944"/>
                </a:lnTo>
                <a:cubicBezTo>
                  <a:pt x="0" y="1760"/>
                  <a:pt x="91" y="1603"/>
                  <a:pt x="250" y="1511"/>
                </a:cubicBezTo>
                <a:lnTo>
                  <a:pt x="2709" y="91"/>
                </a:lnTo>
                <a:cubicBezTo>
                  <a:pt x="2868" y="0"/>
                  <a:pt x="3050" y="0"/>
                  <a:pt x="3209" y="91"/>
                </a:cubicBez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" name="组合 3"/>
          <p:cNvGrpSpPr>
            <a:grpSpLocks noChangeAspect="1"/>
          </p:cNvGrpSpPr>
          <p:nvPr/>
        </p:nvGrpSpPr>
        <p:grpSpPr>
          <a:xfrm>
            <a:off x="332142" y="2716297"/>
            <a:ext cx="1257931" cy="1257931"/>
            <a:chOff x="332142" y="2716297"/>
            <a:chExt cx="1257931" cy="1257931"/>
          </a:xfrm>
        </p:grpSpPr>
        <p:sp>
          <p:nvSpPr>
            <p:cNvPr id="50" name="Freeform 34"/>
            <p:cNvSpPr>
              <a:spLocks noChangeAspect="1" noEditPoints="1"/>
            </p:cNvSpPr>
            <p:nvPr/>
          </p:nvSpPr>
          <p:spPr bwMode="auto">
            <a:xfrm>
              <a:off x="561764" y="3004005"/>
              <a:ext cx="798687" cy="682514"/>
            </a:xfrm>
            <a:custGeom>
              <a:avLst/>
              <a:gdLst>
                <a:gd name="T0" fmla="*/ 1300 w 2387"/>
                <a:gd name="T1" fmla="*/ 1752 h 2054"/>
                <a:gd name="T2" fmla="*/ 2087 w 2387"/>
                <a:gd name="T3" fmla="*/ 1275 h 2054"/>
                <a:gd name="T4" fmla="*/ 1267 w 2387"/>
                <a:gd name="T5" fmla="*/ 1650 h 2054"/>
                <a:gd name="T6" fmla="*/ 363 w 2387"/>
                <a:gd name="T7" fmla="*/ 1365 h 2054"/>
                <a:gd name="T8" fmla="*/ 1273 w 2387"/>
                <a:gd name="T9" fmla="*/ 1464 h 2054"/>
                <a:gd name="T10" fmla="*/ 2064 w 2387"/>
                <a:gd name="T11" fmla="*/ 1053 h 2054"/>
                <a:gd name="T12" fmla="*/ 2014 w 2387"/>
                <a:gd name="T13" fmla="*/ 960 h 2054"/>
                <a:gd name="T14" fmla="*/ 1958 w 2387"/>
                <a:gd name="T15" fmla="*/ 785 h 2054"/>
                <a:gd name="T16" fmla="*/ 2008 w 2387"/>
                <a:gd name="T17" fmla="*/ 685 h 2054"/>
                <a:gd name="T18" fmla="*/ 1951 w 2387"/>
                <a:gd name="T19" fmla="*/ 646 h 2054"/>
                <a:gd name="T20" fmla="*/ 1932 w 2387"/>
                <a:gd name="T21" fmla="*/ 602 h 2054"/>
                <a:gd name="T22" fmla="*/ 2373 w 2387"/>
                <a:gd name="T23" fmla="*/ 320 h 2054"/>
                <a:gd name="T24" fmla="*/ 1793 w 2387"/>
                <a:gd name="T25" fmla="*/ 136 h 2054"/>
                <a:gd name="T26" fmla="*/ 1288 w 2387"/>
                <a:gd name="T27" fmla="*/ 2 h 2054"/>
                <a:gd name="T28" fmla="*/ 21 w 2387"/>
                <a:gd name="T29" fmla="*/ 109 h 2054"/>
                <a:gd name="T30" fmla="*/ 347 w 2387"/>
                <a:gd name="T31" fmla="*/ 307 h 2054"/>
                <a:gd name="T32" fmla="*/ 915 w 2387"/>
                <a:gd name="T33" fmla="*/ 574 h 2054"/>
                <a:gd name="T34" fmla="*/ 1800 w 2387"/>
                <a:gd name="T35" fmla="*/ 397 h 2054"/>
                <a:gd name="T36" fmla="*/ 1084 w 2387"/>
                <a:gd name="T37" fmla="*/ 235 h 2054"/>
                <a:gd name="T38" fmla="*/ 1867 w 2387"/>
                <a:gd name="T39" fmla="*/ 384 h 2054"/>
                <a:gd name="T40" fmla="*/ 1866 w 2387"/>
                <a:gd name="T41" fmla="*/ 602 h 2054"/>
                <a:gd name="T42" fmla="*/ 1848 w 2387"/>
                <a:gd name="T43" fmla="*/ 645 h 2054"/>
                <a:gd name="T44" fmla="*/ 1729 w 2387"/>
                <a:gd name="T45" fmla="*/ 630 h 2054"/>
                <a:gd name="T46" fmla="*/ 1352 w 2387"/>
                <a:gd name="T47" fmla="*/ 956 h 2054"/>
                <a:gd name="T48" fmla="*/ 879 w 2387"/>
                <a:gd name="T49" fmla="*/ 956 h 2054"/>
                <a:gd name="T50" fmla="*/ 373 w 2387"/>
                <a:gd name="T51" fmla="*/ 904 h 2054"/>
                <a:gd name="T52" fmla="*/ 260 w 2387"/>
                <a:gd name="T53" fmla="*/ 1046 h 2054"/>
                <a:gd name="T54" fmla="*/ 260 w 2387"/>
                <a:gd name="T55" fmla="*/ 1342 h 2054"/>
                <a:gd name="T56" fmla="*/ 260 w 2387"/>
                <a:gd name="T57" fmla="*/ 1637 h 2054"/>
                <a:gd name="T58" fmla="*/ 1267 w 2387"/>
                <a:gd name="T59" fmla="*/ 2051 h 2054"/>
                <a:gd name="T60" fmla="*/ 2064 w 2387"/>
                <a:gd name="T61" fmla="*/ 1643 h 2054"/>
                <a:gd name="T62" fmla="*/ 2014 w 2387"/>
                <a:gd name="T63" fmla="*/ 1547 h 2054"/>
                <a:gd name="T64" fmla="*/ 432 w 2387"/>
                <a:gd name="T65" fmla="*/ 1766 h 2054"/>
                <a:gd name="T66" fmla="*/ 472 w 2387"/>
                <a:gd name="T67" fmla="*/ 1587 h 2054"/>
                <a:gd name="T68" fmla="*/ 1681 w 2387"/>
                <a:gd name="T69" fmla="*/ 493 h 2054"/>
                <a:gd name="T70" fmla="*/ 550 w 2387"/>
                <a:gd name="T71" fmla="*/ 757 h 2054"/>
                <a:gd name="T72" fmla="*/ 815 w 2387"/>
                <a:gd name="T73" fmla="*/ 613 h 2054"/>
                <a:gd name="T74" fmla="*/ 1681 w 2387"/>
                <a:gd name="T75" fmla="*/ 493 h 2054"/>
                <a:gd name="T76" fmla="*/ 1263 w 2387"/>
                <a:gd name="T77" fmla="*/ 1358 h 2054"/>
                <a:gd name="T78" fmla="*/ 363 w 2387"/>
                <a:gd name="T79" fmla="*/ 1069 h 2054"/>
                <a:gd name="T80" fmla="*/ 1223 w 2387"/>
                <a:gd name="T81" fmla="*/ 1159 h 2054"/>
                <a:gd name="T82" fmla="*/ 1831 w 2387"/>
                <a:gd name="T83" fmla="*/ 851 h 2054"/>
                <a:gd name="T84" fmla="*/ 1929 w 2387"/>
                <a:gd name="T85" fmla="*/ 1005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87" h="2054">
                  <a:moveTo>
                    <a:pt x="1263" y="1759"/>
                  </a:moveTo>
                  <a:cubicBezTo>
                    <a:pt x="1276" y="1759"/>
                    <a:pt x="1290" y="1756"/>
                    <a:pt x="1300" y="1752"/>
                  </a:cubicBezTo>
                  <a:cubicBezTo>
                    <a:pt x="2064" y="1348"/>
                    <a:pt x="2064" y="1348"/>
                    <a:pt x="2064" y="1348"/>
                  </a:cubicBezTo>
                  <a:cubicBezTo>
                    <a:pt x="2091" y="1334"/>
                    <a:pt x="2100" y="1301"/>
                    <a:pt x="2087" y="1275"/>
                  </a:cubicBezTo>
                  <a:cubicBezTo>
                    <a:pt x="2074" y="1248"/>
                    <a:pt x="2041" y="1238"/>
                    <a:pt x="2014" y="1255"/>
                  </a:cubicBezTo>
                  <a:cubicBezTo>
                    <a:pt x="1267" y="1650"/>
                    <a:pt x="1267" y="1650"/>
                    <a:pt x="1267" y="1650"/>
                  </a:cubicBezTo>
                  <a:cubicBezTo>
                    <a:pt x="432" y="1471"/>
                    <a:pt x="432" y="1471"/>
                    <a:pt x="432" y="1471"/>
                  </a:cubicBezTo>
                  <a:cubicBezTo>
                    <a:pt x="383" y="1461"/>
                    <a:pt x="353" y="1414"/>
                    <a:pt x="363" y="1365"/>
                  </a:cubicBezTo>
                  <a:cubicBezTo>
                    <a:pt x="373" y="1315"/>
                    <a:pt x="422" y="1282"/>
                    <a:pt x="472" y="1295"/>
                  </a:cubicBezTo>
                  <a:cubicBezTo>
                    <a:pt x="472" y="1295"/>
                    <a:pt x="1273" y="1464"/>
                    <a:pt x="1273" y="1464"/>
                  </a:cubicBezTo>
                  <a:cubicBezTo>
                    <a:pt x="1283" y="1464"/>
                    <a:pt x="1290" y="1464"/>
                    <a:pt x="1300" y="1457"/>
                  </a:cubicBezTo>
                  <a:cubicBezTo>
                    <a:pt x="2064" y="1053"/>
                    <a:pt x="2064" y="1053"/>
                    <a:pt x="2064" y="1053"/>
                  </a:cubicBezTo>
                  <a:cubicBezTo>
                    <a:pt x="2091" y="1039"/>
                    <a:pt x="2100" y="1010"/>
                    <a:pt x="2087" y="983"/>
                  </a:cubicBezTo>
                  <a:cubicBezTo>
                    <a:pt x="2074" y="957"/>
                    <a:pt x="2041" y="947"/>
                    <a:pt x="2014" y="960"/>
                  </a:cubicBezTo>
                  <a:lnTo>
                    <a:pt x="1986" y="975"/>
                  </a:lnTo>
                  <a:lnTo>
                    <a:pt x="1958" y="785"/>
                  </a:lnTo>
                  <a:lnTo>
                    <a:pt x="2018" y="754"/>
                  </a:lnTo>
                  <a:cubicBezTo>
                    <a:pt x="2071" y="728"/>
                    <a:pt x="2067" y="695"/>
                    <a:pt x="2008" y="685"/>
                  </a:cubicBezTo>
                  <a:lnTo>
                    <a:pt x="1939" y="671"/>
                  </a:lnTo>
                  <a:cubicBezTo>
                    <a:pt x="1944" y="665"/>
                    <a:pt x="1952" y="659"/>
                    <a:pt x="1951" y="646"/>
                  </a:cubicBezTo>
                  <a:lnTo>
                    <a:pt x="1949" y="617"/>
                  </a:lnTo>
                  <a:cubicBezTo>
                    <a:pt x="1948" y="609"/>
                    <a:pt x="1940" y="604"/>
                    <a:pt x="1932" y="602"/>
                  </a:cubicBezTo>
                  <a:cubicBezTo>
                    <a:pt x="1933" y="382"/>
                    <a:pt x="1932" y="634"/>
                    <a:pt x="1933" y="397"/>
                  </a:cubicBezTo>
                  <a:lnTo>
                    <a:pt x="2373" y="320"/>
                  </a:lnTo>
                  <a:cubicBezTo>
                    <a:pt x="2385" y="319"/>
                    <a:pt x="2387" y="310"/>
                    <a:pt x="2374" y="305"/>
                  </a:cubicBezTo>
                  <a:cubicBezTo>
                    <a:pt x="2162" y="243"/>
                    <a:pt x="1969" y="187"/>
                    <a:pt x="1793" y="136"/>
                  </a:cubicBezTo>
                  <a:cubicBezTo>
                    <a:pt x="1634" y="90"/>
                    <a:pt x="1488" y="47"/>
                    <a:pt x="1352" y="7"/>
                  </a:cubicBezTo>
                  <a:cubicBezTo>
                    <a:pt x="1328" y="0"/>
                    <a:pt x="1312" y="0"/>
                    <a:pt x="1288" y="2"/>
                  </a:cubicBezTo>
                  <a:cubicBezTo>
                    <a:pt x="1111" y="17"/>
                    <a:pt x="923" y="33"/>
                    <a:pt x="722" y="50"/>
                  </a:cubicBezTo>
                  <a:cubicBezTo>
                    <a:pt x="505" y="68"/>
                    <a:pt x="272" y="88"/>
                    <a:pt x="21" y="109"/>
                  </a:cubicBezTo>
                  <a:cubicBezTo>
                    <a:pt x="0" y="112"/>
                    <a:pt x="4" y="128"/>
                    <a:pt x="18" y="134"/>
                  </a:cubicBezTo>
                  <a:cubicBezTo>
                    <a:pt x="118" y="187"/>
                    <a:pt x="227" y="244"/>
                    <a:pt x="347" y="307"/>
                  </a:cubicBezTo>
                  <a:cubicBezTo>
                    <a:pt x="492" y="384"/>
                    <a:pt x="655" y="470"/>
                    <a:pt x="839" y="567"/>
                  </a:cubicBezTo>
                  <a:cubicBezTo>
                    <a:pt x="855" y="575"/>
                    <a:pt x="889" y="578"/>
                    <a:pt x="915" y="574"/>
                  </a:cubicBezTo>
                  <a:cubicBezTo>
                    <a:pt x="1216" y="521"/>
                    <a:pt x="1517" y="469"/>
                    <a:pt x="1817" y="417"/>
                  </a:cubicBezTo>
                  <a:cubicBezTo>
                    <a:pt x="1817" y="407"/>
                    <a:pt x="1813" y="401"/>
                    <a:pt x="1800" y="397"/>
                  </a:cubicBezTo>
                  <a:lnTo>
                    <a:pt x="1098" y="283"/>
                  </a:lnTo>
                  <a:cubicBezTo>
                    <a:pt x="1037" y="273"/>
                    <a:pt x="1048" y="229"/>
                    <a:pt x="1084" y="235"/>
                  </a:cubicBezTo>
                  <a:lnTo>
                    <a:pt x="1844" y="359"/>
                  </a:lnTo>
                  <a:cubicBezTo>
                    <a:pt x="1858" y="361"/>
                    <a:pt x="1866" y="370"/>
                    <a:pt x="1867" y="384"/>
                  </a:cubicBezTo>
                  <a:lnTo>
                    <a:pt x="1867" y="384"/>
                  </a:lnTo>
                  <a:lnTo>
                    <a:pt x="1866" y="602"/>
                  </a:lnTo>
                  <a:cubicBezTo>
                    <a:pt x="1859" y="604"/>
                    <a:pt x="1851" y="609"/>
                    <a:pt x="1851" y="617"/>
                  </a:cubicBezTo>
                  <a:lnTo>
                    <a:pt x="1848" y="645"/>
                  </a:lnTo>
                  <a:cubicBezTo>
                    <a:pt x="1848" y="649"/>
                    <a:pt x="1849" y="651"/>
                    <a:pt x="1850" y="654"/>
                  </a:cubicBezTo>
                  <a:lnTo>
                    <a:pt x="1729" y="630"/>
                  </a:lnTo>
                  <a:lnTo>
                    <a:pt x="1729" y="757"/>
                  </a:lnTo>
                  <a:cubicBezTo>
                    <a:pt x="1729" y="866"/>
                    <a:pt x="1564" y="931"/>
                    <a:pt x="1352" y="956"/>
                  </a:cubicBezTo>
                  <a:cubicBezTo>
                    <a:pt x="1277" y="965"/>
                    <a:pt x="1196" y="969"/>
                    <a:pt x="1116" y="969"/>
                  </a:cubicBezTo>
                  <a:cubicBezTo>
                    <a:pt x="1035" y="969"/>
                    <a:pt x="954" y="965"/>
                    <a:pt x="879" y="956"/>
                  </a:cubicBezTo>
                  <a:cubicBezTo>
                    <a:pt x="718" y="937"/>
                    <a:pt x="583" y="894"/>
                    <a:pt x="529" y="827"/>
                  </a:cubicBezTo>
                  <a:lnTo>
                    <a:pt x="373" y="904"/>
                  </a:lnTo>
                  <a:cubicBezTo>
                    <a:pt x="363" y="910"/>
                    <a:pt x="353" y="917"/>
                    <a:pt x="346" y="920"/>
                  </a:cubicBezTo>
                  <a:cubicBezTo>
                    <a:pt x="303" y="950"/>
                    <a:pt x="270" y="993"/>
                    <a:pt x="260" y="1046"/>
                  </a:cubicBezTo>
                  <a:cubicBezTo>
                    <a:pt x="244" y="1119"/>
                    <a:pt x="270" y="1189"/>
                    <a:pt x="320" y="1235"/>
                  </a:cubicBezTo>
                  <a:cubicBezTo>
                    <a:pt x="290" y="1262"/>
                    <a:pt x="267" y="1298"/>
                    <a:pt x="260" y="1342"/>
                  </a:cubicBezTo>
                  <a:cubicBezTo>
                    <a:pt x="244" y="1414"/>
                    <a:pt x="270" y="1484"/>
                    <a:pt x="320" y="1530"/>
                  </a:cubicBezTo>
                  <a:cubicBezTo>
                    <a:pt x="290" y="1557"/>
                    <a:pt x="267" y="1594"/>
                    <a:pt x="260" y="1637"/>
                  </a:cubicBezTo>
                  <a:cubicBezTo>
                    <a:pt x="237" y="1742"/>
                    <a:pt x="303" y="1849"/>
                    <a:pt x="409" y="1869"/>
                  </a:cubicBezTo>
                  <a:cubicBezTo>
                    <a:pt x="409" y="1869"/>
                    <a:pt x="1263" y="2054"/>
                    <a:pt x="1267" y="2051"/>
                  </a:cubicBezTo>
                  <a:cubicBezTo>
                    <a:pt x="1276" y="2051"/>
                    <a:pt x="1290" y="2051"/>
                    <a:pt x="1300" y="2047"/>
                  </a:cubicBezTo>
                  <a:cubicBezTo>
                    <a:pt x="2064" y="1643"/>
                    <a:pt x="2064" y="1643"/>
                    <a:pt x="2064" y="1643"/>
                  </a:cubicBezTo>
                  <a:cubicBezTo>
                    <a:pt x="2091" y="1627"/>
                    <a:pt x="2100" y="1597"/>
                    <a:pt x="2087" y="1570"/>
                  </a:cubicBezTo>
                  <a:cubicBezTo>
                    <a:pt x="2074" y="1543"/>
                    <a:pt x="2041" y="1533"/>
                    <a:pt x="2014" y="1547"/>
                  </a:cubicBezTo>
                  <a:cubicBezTo>
                    <a:pt x="1263" y="1945"/>
                    <a:pt x="1263" y="1945"/>
                    <a:pt x="1263" y="1945"/>
                  </a:cubicBezTo>
                  <a:cubicBezTo>
                    <a:pt x="432" y="1766"/>
                    <a:pt x="432" y="1766"/>
                    <a:pt x="432" y="1766"/>
                  </a:cubicBezTo>
                  <a:cubicBezTo>
                    <a:pt x="383" y="1756"/>
                    <a:pt x="353" y="1706"/>
                    <a:pt x="363" y="1656"/>
                  </a:cubicBezTo>
                  <a:cubicBezTo>
                    <a:pt x="373" y="1610"/>
                    <a:pt x="422" y="1576"/>
                    <a:pt x="472" y="1587"/>
                  </a:cubicBezTo>
                  <a:cubicBezTo>
                    <a:pt x="472" y="1587"/>
                    <a:pt x="1260" y="1759"/>
                    <a:pt x="1263" y="1759"/>
                  </a:cubicBezTo>
                  <a:close/>
                  <a:moveTo>
                    <a:pt x="1681" y="493"/>
                  </a:moveTo>
                  <a:lnTo>
                    <a:pt x="1681" y="757"/>
                  </a:lnTo>
                  <a:cubicBezTo>
                    <a:pt x="1681" y="976"/>
                    <a:pt x="550" y="976"/>
                    <a:pt x="550" y="757"/>
                  </a:cubicBezTo>
                  <a:lnTo>
                    <a:pt x="550" y="473"/>
                  </a:lnTo>
                  <a:cubicBezTo>
                    <a:pt x="639" y="520"/>
                    <a:pt x="727" y="566"/>
                    <a:pt x="815" y="613"/>
                  </a:cubicBezTo>
                  <a:cubicBezTo>
                    <a:pt x="845" y="628"/>
                    <a:pt x="891" y="630"/>
                    <a:pt x="924" y="625"/>
                  </a:cubicBezTo>
                  <a:cubicBezTo>
                    <a:pt x="1176" y="581"/>
                    <a:pt x="1429" y="537"/>
                    <a:pt x="1681" y="493"/>
                  </a:cubicBezTo>
                  <a:close/>
                  <a:moveTo>
                    <a:pt x="1929" y="1005"/>
                  </a:moveTo>
                  <a:lnTo>
                    <a:pt x="1263" y="1358"/>
                  </a:lnTo>
                  <a:cubicBezTo>
                    <a:pt x="432" y="1179"/>
                    <a:pt x="432" y="1179"/>
                    <a:pt x="432" y="1179"/>
                  </a:cubicBezTo>
                  <a:cubicBezTo>
                    <a:pt x="383" y="1169"/>
                    <a:pt x="353" y="1119"/>
                    <a:pt x="363" y="1069"/>
                  </a:cubicBezTo>
                  <a:cubicBezTo>
                    <a:pt x="373" y="1020"/>
                    <a:pt x="422" y="990"/>
                    <a:pt x="472" y="1000"/>
                  </a:cubicBezTo>
                  <a:cubicBezTo>
                    <a:pt x="472" y="1000"/>
                    <a:pt x="1220" y="1159"/>
                    <a:pt x="1223" y="1159"/>
                  </a:cubicBezTo>
                  <a:cubicBezTo>
                    <a:pt x="1233" y="1159"/>
                    <a:pt x="1240" y="1159"/>
                    <a:pt x="1250" y="1152"/>
                  </a:cubicBezTo>
                  <a:lnTo>
                    <a:pt x="1831" y="851"/>
                  </a:lnTo>
                  <a:lnTo>
                    <a:pt x="1811" y="984"/>
                  </a:lnTo>
                  <a:cubicBezTo>
                    <a:pt x="1820" y="1003"/>
                    <a:pt x="1881" y="1010"/>
                    <a:pt x="1929" y="100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" name="椭圆 2"/>
            <p:cNvSpPr>
              <a:spLocks noChangeAspect="1"/>
            </p:cNvSpPr>
            <p:nvPr/>
          </p:nvSpPr>
          <p:spPr>
            <a:xfrm>
              <a:off x="332142" y="2716297"/>
              <a:ext cx="1257931" cy="125793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>
            <a:grpSpLocks noChangeAspect="1"/>
          </p:cNvGrpSpPr>
          <p:nvPr/>
        </p:nvGrpSpPr>
        <p:grpSpPr>
          <a:xfrm>
            <a:off x="1694859" y="877676"/>
            <a:ext cx="1045723" cy="1045723"/>
            <a:chOff x="1694859" y="877676"/>
            <a:chExt cx="1045723" cy="1045723"/>
          </a:xfrm>
        </p:grpSpPr>
        <p:sp>
          <p:nvSpPr>
            <p:cNvPr id="33" name="Freeform 5"/>
            <p:cNvSpPr>
              <a:spLocks noChangeAspect="1" noEditPoints="1"/>
            </p:cNvSpPr>
            <p:nvPr/>
          </p:nvSpPr>
          <p:spPr bwMode="auto">
            <a:xfrm>
              <a:off x="1925418" y="1078737"/>
              <a:ext cx="584605" cy="643600"/>
            </a:xfrm>
            <a:custGeom>
              <a:avLst/>
              <a:gdLst>
                <a:gd name="T0" fmla="*/ 39171 w 40338"/>
                <a:gd name="T1" fmla="*/ 17975 h 44514"/>
                <a:gd name="T2" fmla="*/ 31480 w 40338"/>
                <a:gd name="T3" fmla="*/ 18114 h 44514"/>
                <a:gd name="T4" fmla="*/ 31970 w 40338"/>
                <a:gd name="T5" fmla="*/ 20308 h 44514"/>
                <a:gd name="T6" fmla="*/ 34786 w 40338"/>
                <a:gd name="T7" fmla="*/ 21008 h 44514"/>
                <a:gd name="T8" fmla="*/ 19218 w 40338"/>
                <a:gd name="T9" fmla="*/ 35978 h 44514"/>
                <a:gd name="T10" fmla="*/ 13120 w 40338"/>
                <a:gd name="T11" fmla="*/ 31755 h 44514"/>
                <a:gd name="T12" fmla="*/ 13763 w 40338"/>
                <a:gd name="T13" fmla="*/ 34765 h 44514"/>
                <a:gd name="T14" fmla="*/ 18610 w 40338"/>
                <a:gd name="T15" fmla="*/ 39010 h 44514"/>
                <a:gd name="T16" fmla="*/ 37211 w 40338"/>
                <a:gd name="T17" fmla="*/ 22237 h 44514"/>
                <a:gd name="T18" fmla="*/ 37608 w 40338"/>
                <a:gd name="T19" fmla="*/ 22034 h 44514"/>
                <a:gd name="T20" fmla="*/ 38028 w 40338"/>
                <a:gd name="T21" fmla="*/ 26003 h 44514"/>
                <a:gd name="T22" fmla="*/ 40331 w 40338"/>
                <a:gd name="T23" fmla="*/ 19129 h 44514"/>
                <a:gd name="T24" fmla="*/ 37232 w 40338"/>
                <a:gd name="T25" fmla="*/ 41570 h 44514"/>
                <a:gd name="T26" fmla="*/ 32125 w 40338"/>
                <a:gd name="T27" fmla="*/ 44514 h 44514"/>
                <a:gd name="T28" fmla="*/ 30742 w 40338"/>
                <a:gd name="T29" fmla="*/ 44514 h 44514"/>
                <a:gd name="T30" fmla="*/ 37232 w 40338"/>
                <a:gd name="T31" fmla="*/ 35868 h 44514"/>
                <a:gd name="T32" fmla="*/ 28582 w 40338"/>
                <a:gd name="T33" fmla="*/ 44514 h 44514"/>
                <a:gd name="T34" fmla="*/ 37232 w 40338"/>
                <a:gd name="T35" fmla="*/ 30938 h 44514"/>
                <a:gd name="T36" fmla="*/ 21497 w 40338"/>
                <a:gd name="T37" fmla="*/ 44514 h 44514"/>
                <a:gd name="T38" fmla="*/ 20114 w 40338"/>
                <a:gd name="T39" fmla="*/ 44514 h 44514"/>
                <a:gd name="T40" fmla="*/ 16571 w 40338"/>
                <a:gd name="T41" fmla="*/ 44514 h 44514"/>
                <a:gd name="T42" fmla="*/ 36918 w 40338"/>
                <a:gd name="T43" fmla="*/ 24168 h 44514"/>
                <a:gd name="T44" fmla="*/ 13028 w 40338"/>
                <a:gd name="T45" fmla="*/ 44514 h 44514"/>
                <a:gd name="T46" fmla="*/ 17828 w 40338"/>
                <a:gd name="T47" fmla="*/ 39800 h 44514"/>
                <a:gd name="T48" fmla="*/ 10869 w 40338"/>
                <a:gd name="T49" fmla="*/ 44514 h 44514"/>
                <a:gd name="T50" fmla="*/ 14231 w 40338"/>
                <a:gd name="T51" fmla="*/ 36226 h 44514"/>
                <a:gd name="T52" fmla="*/ 14926 w 40338"/>
                <a:gd name="T53" fmla="*/ 36915 h 44514"/>
                <a:gd name="T54" fmla="*/ 8036 w 40338"/>
                <a:gd name="T55" fmla="*/ 13168 h 44514"/>
                <a:gd name="T56" fmla="*/ 13521 w 40338"/>
                <a:gd name="T57" fmla="*/ 10752 h 44514"/>
                <a:gd name="T58" fmla="*/ 14682 w 40338"/>
                <a:gd name="T59" fmla="*/ 21323 h 44514"/>
                <a:gd name="T60" fmla="*/ 18235 w 40338"/>
                <a:gd name="T61" fmla="*/ 32196 h 44514"/>
                <a:gd name="T62" fmla="*/ 20591 w 40338"/>
                <a:gd name="T63" fmla="*/ 22982 h 44514"/>
                <a:gd name="T64" fmla="*/ 19247 w 40338"/>
                <a:gd name="T65" fmla="*/ 9016 h 44514"/>
                <a:gd name="T66" fmla="*/ 18603 w 40338"/>
                <a:gd name="T67" fmla="*/ 9655 h 44514"/>
                <a:gd name="T68" fmla="*/ 18303 w 40338"/>
                <a:gd name="T69" fmla="*/ 8503 h 44514"/>
                <a:gd name="T70" fmla="*/ 17469 w 40338"/>
                <a:gd name="T71" fmla="*/ 11845 h 44514"/>
                <a:gd name="T72" fmla="*/ 15413 w 40338"/>
                <a:gd name="T73" fmla="*/ 7505 h 44514"/>
                <a:gd name="T74" fmla="*/ 6227 w 40338"/>
                <a:gd name="T75" fmla="*/ 13074 h 44514"/>
                <a:gd name="T76" fmla="*/ 21214 w 40338"/>
                <a:gd name="T77" fmla="*/ 3144 h 44514"/>
                <a:gd name="T78" fmla="*/ 19135 w 40338"/>
                <a:gd name="T79" fmla="*/ 7307 h 44514"/>
                <a:gd name="T80" fmla="*/ 22634 w 40338"/>
                <a:gd name="T81" fmla="*/ 13300 h 44514"/>
                <a:gd name="T82" fmla="*/ 27720 w 40338"/>
                <a:gd name="T83" fmla="*/ 8718 h 44514"/>
                <a:gd name="T84" fmla="*/ 19976 w 40338"/>
                <a:gd name="T85" fmla="*/ 9832 h 44514"/>
                <a:gd name="T86" fmla="*/ 11809 w 40338"/>
                <a:gd name="T87" fmla="*/ 25425 h 44514"/>
                <a:gd name="T88" fmla="*/ 9318 w 40338"/>
                <a:gd name="T89" fmla="*/ 32741 h 44514"/>
                <a:gd name="T90" fmla="*/ 15426 w 40338"/>
                <a:gd name="T91" fmla="*/ 23037 h 44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0338" h="44514">
                  <a:moveTo>
                    <a:pt x="40331" y="19129"/>
                  </a:moveTo>
                  <a:cubicBezTo>
                    <a:pt x="40330" y="18820"/>
                    <a:pt x="40208" y="18527"/>
                    <a:pt x="39991" y="18312"/>
                  </a:cubicBezTo>
                  <a:cubicBezTo>
                    <a:pt x="39773" y="18097"/>
                    <a:pt x="39483" y="17975"/>
                    <a:pt x="39171" y="17975"/>
                  </a:cubicBezTo>
                  <a:lnTo>
                    <a:pt x="31962" y="17998"/>
                  </a:lnTo>
                  <a:cubicBezTo>
                    <a:pt x="31831" y="18003"/>
                    <a:pt x="31698" y="18031"/>
                    <a:pt x="31536" y="18097"/>
                  </a:cubicBezTo>
                  <a:cubicBezTo>
                    <a:pt x="31528" y="18097"/>
                    <a:pt x="31486" y="18114"/>
                    <a:pt x="31480" y="18114"/>
                  </a:cubicBezTo>
                  <a:cubicBezTo>
                    <a:pt x="31072" y="18307"/>
                    <a:pt x="30808" y="18715"/>
                    <a:pt x="30811" y="19156"/>
                  </a:cubicBezTo>
                  <a:cubicBezTo>
                    <a:pt x="30814" y="19635"/>
                    <a:pt x="31101" y="20054"/>
                    <a:pt x="31545" y="20225"/>
                  </a:cubicBezTo>
                  <a:cubicBezTo>
                    <a:pt x="31686" y="20281"/>
                    <a:pt x="31826" y="20308"/>
                    <a:pt x="31970" y="20308"/>
                  </a:cubicBezTo>
                  <a:lnTo>
                    <a:pt x="34491" y="20297"/>
                  </a:lnTo>
                  <a:cubicBezTo>
                    <a:pt x="34660" y="20297"/>
                    <a:pt x="34811" y="20402"/>
                    <a:pt x="34878" y="20556"/>
                  </a:cubicBezTo>
                  <a:cubicBezTo>
                    <a:pt x="34941" y="20711"/>
                    <a:pt x="34905" y="20887"/>
                    <a:pt x="34786" y="21008"/>
                  </a:cubicBezTo>
                  <a:lnTo>
                    <a:pt x="19805" y="35978"/>
                  </a:lnTo>
                  <a:cubicBezTo>
                    <a:pt x="19723" y="36055"/>
                    <a:pt x="19618" y="36099"/>
                    <a:pt x="19511" y="36099"/>
                  </a:cubicBezTo>
                  <a:cubicBezTo>
                    <a:pt x="19404" y="36099"/>
                    <a:pt x="19299" y="36061"/>
                    <a:pt x="19218" y="35978"/>
                  </a:cubicBezTo>
                  <a:lnTo>
                    <a:pt x="14953" y="31738"/>
                  </a:lnTo>
                  <a:cubicBezTo>
                    <a:pt x="14712" y="31501"/>
                    <a:pt x="14377" y="31363"/>
                    <a:pt x="14039" y="31363"/>
                  </a:cubicBezTo>
                  <a:cubicBezTo>
                    <a:pt x="13694" y="31363"/>
                    <a:pt x="13370" y="31501"/>
                    <a:pt x="13120" y="31755"/>
                  </a:cubicBezTo>
                  <a:lnTo>
                    <a:pt x="0" y="44514"/>
                  </a:lnTo>
                  <a:lnTo>
                    <a:pt x="3751" y="44514"/>
                  </a:lnTo>
                  <a:lnTo>
                    <a:pt x="13763" y="34765"/>
                  </a:lnTo>
                  <a:cubicBezTo>
                    <a:pt x="13843" y="34688"/>
                    <a:pt x="13946" y="34655"/>
                    <a:pt x="14049" y="34655"/>
                  </a:cubicBezTo>
                  <a:cubicBezTo>
                    <a:pt x="14155" y="34655"/>
                    <a:pt x="14261" y="34693"/>
                    <a:pt x="14341" y="34771"/>
                  </a:cubicBezTo>
                  <a:lnTo>
                    <a:pt x="18610" y="39010"/>
                  </a:lnTo>
                  <a:cubicBezTo>
                    <a:pt x="18850" y="39254"/>
                    <a:pt x="19183" y="39386"/>
                    <a:pt x="19523" y="39386"/>
                  </a:cubicBezTo>
                  <a:cubicBezTo>
                    <a:pt x="19869" y="39386"/>
                    <a:pt x="20193" y="39254"/>
                    <a:pt x="20437" y="39006"/>
                  </a:cubicBezTo>
                  <a:lnTo>
                    <a:pt x="37211" y="22237"/>
                  </a:lnTo>
                  <a:cubicBezTo>
                    <a:pt x="37224" y="22227"/>
                    <a:pt x="37234" y="22216"/>
                    <a:pt x="37247" y="22205"/>
                  </a:cubicBezTo>
                  <a:lnTo>
                    <a:pt x="37350" y="22128"/>
                  </a:lnTo>
                  <a:cubicBezTo>
                    <a:pt x="37426" y="22067"/>
                    <a:pt x="37517" y="22034"/>
                    <a:pt x="37608" y="22034"/>
                  </a:cubicBezTo>
                  <a:cubicBezTo>
                    <a:pt x="37671" y="22034"/>
                    <a:pt x="37732" y="22050"/>
                    <a:pt x="37789" y="22078"/>
                  </a:cubicBezTo>
                  <a:cubicBezTo>
                    <a:pt x="37932" y="22144"/>
                    <a:pt x="38023" y="22293"/>
                    <a:pt x="38024" y="22447"/>
                  </a:cubicBezTo>
                  <a:lnTo>
                    <a:pt x="38028" y="26003"/>
                  </a:lnTo>
                  <a:cubicBezTo>
                    <a:pt x="38030" y="26644"/>
                    <a:pt x="38548" y="27162"/>
                    <a:pt x="39184" y="27162"/>
                  </a:cubicBezTo>
                  <a:cubicBezTo>
                    <a:pt x="39819" y="27162"/>
                    <a:pt x="40338" y="26638"/>
                    <a:pt x="40338" y="26003"/>
                  </a:cubicBezTo>
                  <a:lnTo>
                    <a:pt x="40331" y="19129"/>
                  </a:lnTo>
                  <a:close/>
                  <a:moveTo>
                    <a:pt x="35666" y="44514"/>
                  </a:moveTo>
                  <a:lnTo>
                    <a:pt x="37232" y="42948"/>
                  </a:lnTo>
                  <a:lnTo>
                    <a:pt x="37232" y="41570"/>
                  </a:lnTo>
                  <a:lnTo>
                    <a:pt x="34285" y="44514"/>
                  </a:lnTo>
                  <a:lnTo>
                    <a:pt x="35666" y="44514"/>
                  </a:lnTo>
                  <a:close/>
                  <a:moveTo>
                    <a:pt x="32125" y="44514"/>
                  </a:moveTo>
                  <a:lnTo>
                    <a:pt x="37232" y="39408"/>
                  </a:lnTo>
                  <a:lnTo>
                    <a:pt x="37232" y="38024"/>
                  </a:lnTo>
                  <a:lnTo>
                    <a:pt x="30742" y="44514"/>
                  </a:lnTo>
                  <a:lnTo>
                    <a:pt x="32125" y="44514"/>
                  </a:lnTo>
                  <a:close/>
                  <a:moveTo>
                    <a:pt x="28582" y="44514"/>
                  </a:moveTo>
                  <a:lnTo>
                    <a:pt x="37232" y="35868"/>
                  </a:lnTo>
                  <a:lnTo>
                    <a:pt x="37232" y="34484"/>
                  </a:lnTo>
                  <a:lnTo>
                    <a:pt x="27198" y="44514"/>
                  </a:lnTo>
                  <a:lnTo>
                    <a:pt x="28582" y="44514"/>
                  </a:lnTo>
                  <a:close/>
                  <a:moveTo>
                    <a:pt x="25040" y="44514"/>
                  </a:moveTo>
                  <a:lnTo>
                    <a:pt x="37232" y="32323"/>
                  </a:lnTo>
                  <a:lnTo>
                    <a:pt x="37232" y="30938"/>
                  </a:lnTo>
                  <a:lnTo>
                    <a:pt x="23657" y="44514"/>
                  </a:lnTo>
                  <a:lnTo>
                    <a:pt x="25040" y="44514"/>
                  </a:lnTo>
                  <a:close/>
                  <a:moveTo>
                    <a:pt x="21497" y="44514"/>
                  </a:moveTo>
                  <a:lnTo>
                    <a:pt x="37232" y="28777"/>
                  </a:lnTo>
                  <a:lnTo>
                    <a:pt x="37232" y="27399"/>
                  </a:lnTo>
                  <a:lnTo>
                    <a:pt x="20114" y="44514"/>
                  </a:lnTo>
                  <a:lnTo>
                    <a:pt x="21497" y="44514"/>
                  </a:lnTo>
                  <a:close/>
                  <a:moveTo>
                    <a:pt x="36918" y="24168"/>
                  </a:moveTo>
                  <a:lnTo>
                    <a:pt x="16571" y="44514"/>
                  </a:lnTo>
                  <a:lnTo>
                    <a:pt x="17953" y="44514"/>
                  </a:lnTo>
                  <a:lnTo>
                    <a:pt x="36920" y="25546"/>
                  </a:lnTo>
                  <a:lnTo>
                    <a:pt x="36918" y="24168"/>
                  </a:lnTo>
                  <a:close/>
                  <a:moveTo>
                    <a:pt x="17828" y="39800"/>
                  </a:moveTo>
                  <a:lnTo>
                    <a:pt x="17788" y="39756"/>
                  </a:lnTo>
                  <a:lnTo>
                    <a:pt x="13028" y="44514"/>
                  </a:lnTo>
                  <a:lnTo>
                    <a:pt x="14410" y="44514"/>
                  </a:lnTo>
                  <a:lnTo>
                    <a:pt x="18610" y="40312"/>
                  </a:lnTo>
                  <a:cubicBezTo>
                    <a:pt x="18320" y="40196"/>
                    <a:pt x="18052" y="40020"/>
                    <a:pt x="17828" y="39800"/>
                  </a:cubicBezTo>
                  <a:close/>
                  <a:moveTo>
                    <a:pt x="16010" y="37991"/>
                  </a:moveTo>
                  <a:lnTo>
                    <a:pt x="9487" y="44514"/>
                  </a:lnTo>
                  <a:lnTo>
                    <a:pt x="10869" y="44514"/>
                  </a:lnTo>
                  <a:lnTo>
                    <a:pt x="16703" y="38680"/>
                  </a:lnTo>
                  <a:lnTo>
                    <a:pt x="16010" y="37991"/>
                  </a:lnTo>
                  <a:close/>
                  <a:moveTo>
                    <a:pt x="14231" y="36226"/>
                  </a:moveTo>
                  <a:lnTo>
                    <a:pt x="5944" y="44514"/>
                  </a:lnTo>
                  <a:lnTo>
                    <a:pt x="7325" y="44514"/>
                  </a:lnTo>
                  <a:lnTo>
                    <a:pt x="14926" y="36915"/>
                  </a:lnTo>
                  <a:lnTo>
                    <a:pt x="14231" y="36226"/>
                  </a:lnTo>
                  <a:close/>
                  <a:moveTo>
                    <a:pt x="8030" y="13173"/>
                  </a:moveTo>
                  <a:lnTo>
                    <a:pt x="8036" y="13168"/>
                  </a:lnTo>
                  <a:cubicBezTo>
                    <a:pt x="8110" y="13101"/>
                    <a:pt x="11369" y="10433"/>
                    <a:pt x="11571" y="10372"/>
                  </a:cubicBezTo>
                  <a:cubicBezTo>
                    <a:pt x="11701" y="10328"/>
                    <a:pt x="14479" y="10460"/>
                    <a:pt x="14479" y="10460"/>
                  </a:cubicBezTo>
                  <a:lnTo>
                    <a:pt x="13521" y="10752"/>
                  </a:lnTo>
                  <a:cubicBezTo>
                    <a:pt x="13076" y="12671"/>
                    <a:pt x="11920" y="16426"/>
                    <a:pt x="11743" y="18168"/>
                  </a:cubicBezTo>
                  <a:cubicBezTo>
                    <a:pt x="11724" y="18367"/>
                    <a:pt x="12212" y="18467"/>
                    <a:pt x="12198" y="18648"/>
                  </a:cubicBezTo>
                  <a:cubicBezTo>
                    <a:pt x="12166" y="19028"/>
                    <a:pt x="12765" y="20341"/>
                    <a:pt x="14682" y="21323"/>
                  </a:cubicBezTo>
                  <a:cubicBezTo>
                    <a:pt x="15165" y="21846"/>
                    <a:pt x="17773" y="24471"/>
                    <a:pt x="17803" y="24532"/>
                  </a:cubicBezTo>
                  <a:cubicBezTo>
                    <a:pt x="17811" y="24631"/>
                    <a:pt x="16963" y="30316"/>
                    <a:pt x="16963" y="30316"/>
                  </a:cubicBezTo>
                  <a:cubicBezTo>
                    <a:pt x="16825" y="31264"/>
                    <a:pt x="17349" y="32085"/>
                    <a:pt x="18235" y="32196"/>
                  </a:cubicBezTo>
                  <a:cubicBezTo>
                    <a:pt x="19122" y="32306"/>
                    <a:pt x="19862" y="31711"/>
                    <a:pt x="20000" y="30762"/>
                  </a:cubicBezTo>
                  <a:cubicBezTo>
                    <a:pt x="20000" y="30757"/>
                    <a:pt x="20825" y="24757"/>
                    <a:pt x="20882" y="24532"/>
                  </a:cubicBezTo>
                  <a:cubicBezTo>
                    <a:pt x="21132" y="23578"/>
                    <a:pt x="20741" y="23242"/>
                    <a:pt x="20591" y="22982"/>
                  </a:cubicBezTo>
                  <a:cubicBezTo>
                    <a:pt x="20400" y="22651"/>
                    <a:pt x="17540" y="19354"/>
                    <a:pt x="17426" y="19222"/>
                  </a:cubicBezTo>
                  <a:cubicBezTo>
                    <a:pt x="17971" y="14684"/>
                    <a:pt x="19784" y="11635"/>
                    <a:pt x="19745" y="10968"/>
                  </a:cubicBezTo>
                  <a:cubicBezTo>
                    <a:pt x="19660" y="9534"/>
                    <a:pt x="19247" y="9016"/>
                    <a:pt x="19247" y="9016"/>
                  </a:cubicBezTo>
                  <a:lnTo>
                    <a:pt x="19137" y="9275"/>
                  </a:lnTo>
                  <a:cubicBezTo>
                    <a:pt x="19164" y="11216"/>
                    <a:pt x="18523" y="12721"/>
                    <a:pt x="18523" y="12721"/>
                  </a:cubicBezTo>
                  <a:cubicBezTo>
                    <a:pt x="18523" y="12721"/>
                    <a:pt x="18696" y="10399"/>
                    <a:pt x="18603" y="9655"/>
                  </a:cubicBezTo>
                  <a:cubicBezTo>
                    <a:pt x="18719" y="9429"/>
                    <a:pt x="18838" y="9154"/>
                    <a:pt x="18838" y="9154"/>
                  </a:cubicBezTo>
                  <a:lnTo>
                    <a:pt x="18590" y="8608"/>
                  </a:lnTo>
                  <a:cubicBezTo>
                    <a:pt x="18590" y="8608"/>
                    <a:pt x="18423" y="8541"/>
                    <a:pt x="18303" y="8503"/>
                  </a:cubicBezTo>
                  <a:cubicBezTo>
                    <a:pt x="18087" y="8613"/>
                    <a:pt x="17796" y="8894"/>
                    <a:pt x="17796" y="8894"/>
                  </a:cubicBezTo>
                  <a:cubicBezTo>
                    <a:pt x="17796" y="8894"/>
                    <a:pt x="17888" y="9237"/>
                    <a:pt x="18055" y="9550"/>
                  </a:cubicBezTo>
                  <a:cubicBezTo>
                    <a:pt x="18015" y="9644"/>
                    <a:pt x="17832" y="10714"/>
                    <a:pt x="17469" y="11845"/>
                  </a:cubicBezTo>
                  <a:cubicBezTo>
                    <a:pt x="17542" y="8652"/>
                    <a:pt x="16919" y="7797"/>
                    <a:pt x="16668" y="7555"/>
                  </a:cubicBezTo>
                  <a:lnTo>
                    <a:pt x="16664" y="7555"/>
                  </a:lnTo>
                  <a:cubicBezTo>
                    <a:pt x="16335" y="7521"/>
                    <a:pt x="15425" y="7532"/>
                    <a:pt x="15413" y="7505"/>
                  </a:cubicBezTo>
                  <a:cubicBezTo>
                    <a:pt x="14504" y="7571"/>
                    <a:pt x="12853" y="7753"/>
                    <a:pt x="10781" y="7984"/>
                  </a:cubicBezTo>
                  <a:cubicBezTo>
                    <a:pt x="10661" y="8001"/>
                    <a:pt x="6340" y="11260"/>
                    <a:pt x="6325" y="11271"/>
                  </a:cubicBezTo>
                  <a:cubicBezTo>
                    <a:pt x="5802" y="11745"/>
                    <a:pt x="5758" y="12550"/>
                    <a:pt x="6227" y="13074"/>
                  </a:cubicBezTo>
                  <a:cubicBezTo>
                    <a:pt x="6700" y="13598"/>
                    <a:pt x="7505" y="13642"/>
                    <a:pt x="8030" y="13173"/>
                  </a:cubicBezTo>
                  <a:close/>
                  <a:moveTo>
                    <a:pt x="19135" y="7307"/>
                  </a:moveTo>
                  <a:cubicBezTo>
                    <a:pt x="20728" y="7047"/>
                    <a:pt x="21130" y="4897"/>
                    <a:pt x="21214" y="3144"/>
                  </a:cubicBezTo>
                  <a:cubicBezTo>
                    <a:pt x="21301" y="1395"/>
                    <a:pt x="20024" y="144"/>
                    <a:pt x="18780" y="84"/>
                  </a:cubicBezTo>
                  <a:cubicBezTo>
                    <a:pt x="17075" y="0"/>
                    <a:pt x="15894" y="1368"/>
                    <a:pt x="15806" y="3116"/>
                  </a:cubicBezTo>
                  <a:cubicBezTo>
                    <a:pt x="15962" y="5977"/>
                    <a:pt x="17960" y="7488"/>
                    <a:pt x="19135" y="7307"/>
                  </a:cubicBezTo>
                  <a:close/>
                  <a:moveTo>
                    <a:pt x="20117" y="11100"/>
                  </a:moveTo>
                  <a:cubicBezTo>
                    <a:pt x="20053" y="11635"/>
                    <a:pt x="19745" y="12390"/>
                    <a:pt x="19745" y="12390"/>
                  </a:cubicBezTo>
                  <a:lnTo>
                    <a:pt x="22634" y="13300"/>
                  </a:lnTo>
                  <a:cubicBezTo>
                    <a:pt x="23015" y="13427"/>
                    <a:pt x="23422" y="13355"/>
                    <a:pt x="23746" y="13124"/>
                  </a:cubicBezTo>
                  <a:lnTo>
                    <a:pt x="27435" y="10466"/>
                  </a:lnTo>
                  <a:cubicBezTo>
                    <a:pt x="27998" y="10063"/>
                    <a:pt x="28124" y="9275"/>
                    <a:pt x="27720" y="8718"/>
                  </a:cubicBezTo>
                  <a:cubicBezTo>
                    <a:pt x="27314" y="8150"/>
                    <a:pt x="26530" y="8024"/>
                    <a:pt x="25969" y="8431"/>
                  </a:cubicBezTo>
                  <a:lnTo>
                    <a:pt x="22790" y="10720"/>
                  </a:lnTo>
                  <a:lnTo>
                    <a:pt x="19976" y="9832"/>
                  </a:lnTo>
                  <a:cubicBezTo>
                    <a:pt x="19976" y="9832"/>
                    <a:pt x="20176" y="10576"/>
                    <a:pt x="20117" y="11100"/>
                  </a:cubicBezTo>
                  <a:close/>
                  <a:moveTo>
                    <a:pt x="12778" y="20650"/>
                  </a:moveTo>
                  <a:lnTo>
                    <a:pt x="11809" y="25425"/>
                  </a:lnTo>
                  <a:lnTo>
                    <a:pt x="7045" y="30685"/>
                  </a:lnTo>
                  <a:cubicBezTo>
                    <a:pt x="6476" y="31314"/>
                    <a:pt x="6525" y="32279"/>
                    <a:pt x="7153" y="32852"/>
                  </a:cubicBezTo>
                  <a:cubicBezTo>
                    <a:pt x="7780" y="33420"/>
                    <a:pt x="8750" y="33370"/>
                    <a:pt x="9318" y="32741"/>
                  </a:cubicBezTo>
                  <a:lnTo>
                    <a:pt x="14365" y="27173"/>
                  </a:lnTo>
                  <a:cubicBezTo>
                    <a:pt x="14552" y="26968"/>
                    <a:pt x="14676" y="26715"/>
                    <a:pt x="14732" y="26445"/>
                  </a:cubicBezTo>
                  <a:lnTo>
                    <a:pt x="15426" y="23037"/>
                  </a:lnTo>
                  <a:cubicBezTo>
                    <a:pt x="15117" y="22679"/>
                    <a:pt x="14780" y="22298"/>
                    <a:pt x="14461" y="21951"/>
                  </a:cubicBezTo>
                  <a:cubicBezTo>
                    <a:pt x="13819" y="21604"/>
                    <a:pt x="13226" y="21108"/>
                    <a:pt x="12778" y="206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椭圆 33"/>
            <p:cNvSpPr>
              <a:spLocks noChangeAspect="1"/>
            </p:cNvSpPr>
            <p:nvPr/>
          </p:nvSpPr>
          <p:spPr>
            <a:xfrm>
              <a:off x="1694859" y="877676"/>
              <a:ext cx="1045723" cy="1045723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5418704" y="3442865"/>
            <a:ext cx="6120001" cy="36303"/>
            <a:chOff x="5501829" y="3427100"/>
            <a:chExt cx="6120001" cy="36303"/>
          </a:xfrm>
        </p:grpSpPr>
        <p:sp>
          <p:nvSpPr>
            <p:cNvPr id="27" name="Rectangle 25"/>
            <p:cNvSpPr>
              <a:spLocks noChangeAspect="1" noChangeArrowheads="1"/>
            </p:cNvSpPr>
            <p:nvPr/>
          </p:nvSpPr>
          <p:spPr bwMode="auto">
            <a:xfrm>
              <a:off x="5501829" y="3427100"/>
              <a:ext cx="2337428" cy="363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Rectangle 26"/>
            <p:cNvSpPr>
              <a:spLocks noChangeAspect="1" noChangeArrowheads="1"/>
            </p:cNvSpPr>
            <p:nvPr/>
          </p:nvSpPr>
          <p:spPr bwMode="auto">
            <a:xfrm>
              <a:off x="7839256" y="3427100"/>
              <a:ext cx="3782574" cy="363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489372" y="0"/>
            <a:ext cx="2206172" cy="22061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01325709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1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8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25 -0.25 L 2.70833E-6 7.40741E-7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1250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9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.25 E" pathEditMode="relative" ptsTypes="">
                                      <p:cBhvr>
                                        <p:cTn id="35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6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7045 0.0706 L 3.95833E-6 -1.48148E-6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6" y="-354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6" presetClass="path" presetSubtype="0" accel="5000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1.04167E-6 3.33333E-6 L 0.17409 -0.17408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98" y="-8704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875E-6 -4.81481E-6 L 0.12031 0.12038 " pathEditMode="relative" rAng="0" ptsTypes="AA">
                                      <p:cBhvr>
                                        <p:cTn id="56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6" y="6019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3815 -0.03819 L -3.75E-6 -1.11111E-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1898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6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0 1.85185E-6 L 0.03294 -0.0331 " pathEditMode="relative" rAng="0" ptsTypes="AA">
                                      <p:cBhvr>
                                        <p:cTn id="70" dur="10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1" y="-1667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6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3802 0.03819 L -4.375E-6 4.07407E-6 " pathEditMode="relative" rAng="0" ptsTypes="AA">
                                      <p:cBhvr>
                                        <p:cTn id="7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-1921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17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7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path" presetSubtype="0" accel="50000" decel="5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9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7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101" dur="10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08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10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6" presetClass="emp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17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8" presetID="6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19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26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7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128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6" presetClass="emph" presetSubtype="0" decel="10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135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6" presetID="6" presetClass="emph" presetSubtype="0" decel="100000" fill="hold" grpId="2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137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decel="10000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144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6" presetClass="emph" presetSubtype="0" decel="10000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Scale>
                                      <p:cBhvr>
                                        <p:cTn id="146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3500"/>
                            </p:stCondLst>
                            <p:childTnLst>
                              <p:par>
                                <p:cTn id="14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10" grpId="0" animBg="1"/>
      <p:bldP spid="10" grpId="1" animBg="1"/>
      <p:bldP spid="35" grpId="0"/>
      <p:bldP spid="35" grpId="1"/>
      <p:bldP spid="35" grpId="2"/>
      <p:bldP spid="36" grpId="0"/>
      <p:bldP spid="36" grpId="1"/>
      <p:bldP spid="36" grpId="2"/>
      <p:bldP spid="38" grpId="0" animBg="1"/>
      <p:bldP spid="38" grpId="1" animBg="1"/>
      <p:bldP spid="38" grpId="2" animBg="1"/>
      <p:bldP spid="37" grpId="0"/>
      <p:bldP spid="37" grpId="1"/>
      <p:bldP spid="37" grpId="2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31" grpId="0" animBg="1"/>
      <p:bldP spid="31" grpId="1" animBg="1"/>
      <p:bldP spid="32" grpId="0" animBg="1"/>
      <p:bldP spid="32" grpId="1" animBg="1"/>
      <p:bldP spid="60" grpId="0" animBg="1"/>
      <p:bldP spid="60" grpId="1" animBg="1"/>
      <p:bldP spid="15" grpId="0" animBg="1"/>
      <p:bldP spid="15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>
            <a:spLocks noChangeAspect="1"/>
          </p:cNvSpPr>
          <p:nvPr/>
        </p:nvSpPr>
        <p:spPr>
          <a:xfrm>
            <a:off x="1" y="2025692"/>
            <a:ext cx="12192000" cy="2806616"/>
          </a:xfrm>
          <a:prstGeom prst="rect">
            <a:avLst/>
          </a:prstGeom>
          <a:gradFill>
            <a:gsLst>
              <a:gs pos="0">
                <a:schemeClr val="bg1">
                  <a:lumMod val="85000"/>
                  <a:alpha val="64000"/>
                </a:schemeClr>
              </a:gs>
              <a:gs pos="66000">
                <a:schemeClr val="bg1">
                  <a:lumMod val="85000"/>
                </a:schemeClr>
              </a:gs>
            </a:gsLst>
            <a:lin ang="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5616253" y="3168240"/>
            <a:ext cx="6010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关键技术介绍</a:t>
            </a:r>
            <a:endParaRPr lang="zh-CN" altLang="en-US" sz="6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>
            <a:spLocks noChangeAspect="1"/>
          </p:cNvSpPr>
          <p:nvPr/>
        </p:nvSpPr>
        <p:spPr>
          <a:xfrm>
            <a:off x="7361683" y="4397624"/>
            <a:ext cx="2520000" cy="36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Freeform 9"/>
          <p:cNvSpPr>
            <a:spLocks noChangeAspect="1"/>
          </p:cNvSpPr>
          <p:nvPr/>
        </p:nvSpPr>
        <p:spPr bwMode="auto">
          <a:xfrm>
            <a:off x="2654046" y="1933407"/>
            <a:ext cx="2630350" cy="2971076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10"/>
          <p:cNvSpPr>
            <a:spLocks noChangeAspect="1"/>
          </p:cNvSpPr>
          <p:nvPr/>
        </p:nvSpPr>
        <p:spPr bwMode="auto">
          <a:xfrm>
            <a:off x="247557" y="2042045"/>
            <a:ext cx="2255056" cy="2538171"/>
          </a:xfrm>
          <a:custGeom>
            <a:avLst/>
            <a:gdLst>
              <a:gd name="T0" fmla="*/ 3400 w 6000"/>
              <a:gd name="T1" fmla="*/ 147 h 6760"/>
              <a:gd name="T2" fmla="*/ 5600 w 6000"/>
              <a:gd name="T3" fmla="*/ 1417 h 6760"/>
              <a:gd name="T4" fmla="*/ 6000 w 6000"/>
              <a:gd name="T5" fmla="*/ 2110 h 6760"/>
              <a:gd name="T6" fmla="*/ 6000 w 6000"/>
              <a:gd name="T7" fmla="*/ 4650 h 6760"/>
              <a:gd name="T8" fmla="*/ 5600 w 6000"/>
              <a:gd name="T9" fmla="*/ 5343 h 6760"/>
              <a:gd name="T10" fmla="*/ 3400 w 6000"/>
              <a:gd name="T11" fmla="*/ 6613 h 6760"/>
              <a:gd name="T12" fmla="*/ 2600 w 6000"/>
              <a:gd name="T13" fmla="*/ 6613 h 6760"/>
              <a:gd name="T14" fmla="*/ 400 w 6000"/>
              <a:gd name="T15" fmla="*/ 5343 h 6760"/>
              <a:gd name="T16" fmla="*/ 0 w 6000"/>
              <a:gd name="T17" fmla="*/ 4650 h 6760"/>
              <a:gd name="T18" fmla="*/ 0 w 6000"/>
              <a:gd name="T19" fmla="*/ 2110 h 6760"/>
              <a:gd name="T20" fmla="*/ 400 w 6000"/>
              <a:gd name="T21" fmla="*/ 1417 h 6760"/>
              <a:gd name="T22" fmla="*/ 2600 w 6000"/>
              <a:gd name="T23" fmla="*/ 147 h 6760"/>
              <a:gd name="T24" fmla="*/ 3400 w 6000"/>
              <a:gd name="T25" fmla="*/ 147 h 6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000" h="6760">
                <a:moveTo>
                  <a:pt x="3400" y="147"/>
                </a:moveTo>
                <a:lnTo>
                  <a:pt x="5600" y="1417"/>
                </a:lnTo>
                <a:cubicBezTo>
                  <a:pt x="5854" y="1564"/>
                  <a:pt x="6000" y="1816"/>
                  <a:pt x="6000" y="2110"/>
                </a:cubicBezTo>
                <a:lnTo>
                  <a:pt x="6000" y="4650"/>
                </a:lnTo>
                <a:cubicBezTo>
                  <a:pt x="6000" y="4944"/>
                  <a:pt x="5854" y="5196"/>
                  <a:pt x="5600" y="5343"/>
                </a:cubicBezTo>
                <a:lnTo>
                  <a:pt x="3400" y="6613"/>
                </a:lnTo>
                <a:cubicBezTo>
                  <a:pt x="3146" y="6760"/>
                  <a:pt x="2854" y="6760"/>
                  <a:pt x="2600" y="6613"/>
                </a:cubicBezTo>
                <a:lnTo>
                  <a:pt x="400" y="5343"/>
                </a:lnTo>
                <a:cubicBezTo>
                  <a:pt x="146" y="5196"/>
                  <a:pt x="0" y="4944"/>
                  <a:pt x="0" y="4650"/>
                </a:cubicBezTo>
                <a:lnTo>
                  <a:pt x="0" y="2110"/>
                </a:lnTo>
                <a:cubicBezTo>
                  <a:pt x="0" y="1816"/>
                  <a:pt x="146" y="1564"/>
                  <a:pt x="400" y="1417"/>
                </a:cubicBezTo>
                <a:lnTo>
                  <a:pt x="2600" y="147"/>
                </a:lnTo>
                <a:cubicBezTo>
                  <a:pt x="2854" y="0"/>
                  <a:pt x="3146" y="0"/>
                  <a:pt x="3400" y="147"/>
                </a:cubicBezTo>
                <a:close/>
              </a:path>
            </a:pathLst>
          </a:custGeom>
          <a:solidFill>
            <a:srgbClr val="00B0F0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11"/>
          <p:cNvSpPr>
            <a:spLocks noChangeAspect="1"/>
          </p:cNvSpPr>
          <p:nvPr/>
        </p:nvSpPr>
        <p:spPr bwMode="auto">
          <a:xfrm>
            <a:off x="1638450" y="396364"/>
            <a:ext cx="1879761" cy="2105267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solidFill>
            <a:schemeClr val="accent1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12"/>
          <p:cNvSpPr>
            <a:spLocks noChangeAspect="1"/>
          </p:cNvSpPr>
          <p:nvPr/>
        </p:nvSpPr>
        <p:spPr bwMode="auto">
          <a:xfrm>
            <a:off x="247557" y="990235"/>
            <a:ext cx="1053457" cy="117361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Freeform 28"/>
          <p:cNvSpPr>
            <a:spLocks noChangeAspect="1"/>
          </p:cNvSpPr>
          <p:nvPr/>
        </p:nvSpPr>
        <p:spPr bwMode="auto">
          <a:xfrm>
            <a:off x="2390682" y="4657578"/>
            <a:ext cx="1502822" cy="1685530"/>
          </a:xfrm>
          <a:custGeom>
            <a:avLst/>
            <a:gdLst>
              <a:gd name="T0" fmla="*/ 2300 w 4000"/>
              <a:gd name="T1" fmla="*/ 110 h 4492"/>
              <a:gd name="T2" fmla="*/ 3700 w 4000"/>
              <a:gd name="T3" fmla="*/ 918 h 4492"/>
              <a:gd name="T4" fmla="*/ 4000 w 4000"/>
              <a:gd name="T5" fmla="*/ 1438 h 4492"/>
              <a:gd name="T6" fmla="*/ 4000 w 4000"/>
              <a:gd name="T7" fmla="*/ 3054 h 4492"/>
              <a:gd name="T8" fmla="*/ 3700 w 4000"/>
              <a:gd name="T9" fmla="*/ 3574 h 4492"/>
              <a:gd name="T10" fmla="*/ 2300 w 4000"/>
              <a:gd name="T11" fmla="*/ 4382 h 4492"/>
              <a:gd name="T12" fmla="*/ 1700 w 4000"/>
              <a:gd name="T13" fmla="*/ 4382 h 4492"/>
              <a:gd name="T14" fmla="*/ 300 w 4000"/>
              <a:gd name="T15" fmla="*/ 3574 h 4492"/>
              <a:gd name="T16" fmla="*/ 0 w 4000"/>
              <a:gd name="T17" fmla="*/ 3054 h 4492"/>
              <a:gd name="T18" fmla="*/ 0 w 4000"/>
              <a:gd name="T19" fmla="*/ 1438 h 4492"/>
              <a:gd name="T20" fmla="*/ 300 w 4000"/>
              <a:gd name="T21" fmla="*/ 918 h 4492"/>
              <a:gd name="T22" fmla="*/ 1700 w 4000"/>
              <a:gd name="T23" fmla="*/ 110 h 4492"/>
              <a:gd name="T24" fmla="*/ 2300 w 4000"/>
              <a:gd name="T25" fmla="*/ 110 h 4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00" h="4492">
                <a:moveTo>
                  <a:pt x="2300" y="110"/>
                </a:moveTo>
                <a:lnTo>
                  <a:pt x="3700" y="918"/>
                </a:lnTo>
                <a:cubicBezTo>
                  <a:pt x="3891" y="1028"/>
                  <a:pt x="4000" y="1217"/>
                  <a:pt x="4000" y="1438"/>
                </a:cubicBezTo>
                <a:lnTo>
                  <a:pt x="4000" y="3054"/>
                </a:lnTo>
                <a:cubicBezTo>
                  <a:pt x="4000" y="3275"/>
                  <a:pt x="3891" y="3464"/>
                  <a:pt x="3700" y="3574"/>
                </a:cubicBezTo>
                <a:lnTo>
                  <a:pt x="2300" y="4382"/>
                </a:lnTo>
                <a:cubicBezTo>
                  <a:pt x="2109" y="4492"/>
                  <a:pt x="1891" y="4492"/>
                  <a:pt x="1700" y="4382"/>
                </a:cubicBezTo>
                <a:lnTo>
                  <a:pt x="300" y="3574"/>
                </a:lnTo>
                <a:cubicBezTo>
                  <a:pt x="109" y="3464"/>
                  <a:pt x="0" y="3275"/>
                  <a:pt x="0" y="3054"/>
                </a:cubicBezTo>
                <a:lnTo>
                  <a:pt x="0" y="1438"/>
                </a:lnTo>
                <a:cubicBezTo>
                  <a:pt x="0" y="1217"/>
                  <a:pt x="109" y="1028"/>
                  <a:pt x="300" y="918"/>
                </a:cubicBezTo>
                <a:lnTo>
                  <a:pt x="1700" y="110"/>
                </a:lnTo>
                <a:cubicBezTo>
                  <a:pt x="1891" y="0"/>
                  <a:pt x="2109" y="0"/>
                  <a:pt x="2300" y="11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34"/>
          <p:cNvSpPr>
            <a:spLocks noChangeAspect="1" noEditPoints="1"/>
          </p:cNvSpPr>
          <p:nvPr/>
        </p:nvSpPr>
        <p:spPr bwMode="auto">
          <a:xfrm>
            <a:off x="2166057" y="1096691"/>
            <a:ext cx="824546" cy="70461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35"/>
          <p:cNvSpPr>
            <a:spLocks noChangeAspect="1"/>
          </p:cNvSpPr>
          <p:nvPr/>
        </p:nvSpPr>
        <p:spPr bwMode="auto">
          <a:xfrm>
            <a:off x="2816778" y="5176683"/>
            <a:ext cx="650631" cy="647321"/>
          </a:xfrm>
          <a:custGeom>
            <a:avLst/>
            <a:gdLst>
              <a:gd name="T0" fmla="*/ 640 w 1705"/>
              <a:gd name="T1" fmla="*/ 1493 h 1706"/>
              <a:gd name="T2" fmla="*/ 397 w 1705"/>
              <a:gd name="T3" fmla="*/ 1416 h 1706"/>
              <a:gd name="T4" fmla="*/ 107 w 1705"/>
              <a:gd name="T5" fmla="*/ 1706 h 1706"/>
              <a:gd name="T6" fmla="*/ 0 w 1705"/>
              <a:gd name="T7" fmla="*/ 1706 h 1706"/>
              <a:gd name="T8" fmla="*/ 0 w 1705"/>
              <a:gd name="T9" fmla="*/ 1599 h 1706"/>
              <a:gd name="T10" fmla="*/ 290 w 1705"/>
              <a:gd name="T11" fmla="*/ 1309 h 1706"/>
              <a:gd name="T12" fmla="*/ 1279 w 1705"/>
              <a:gd name="T13" fmla="*/ 320 h 1706"/>
              <a:gd name="T14" fmla="*/ 230 w 1705"/>
              <a:gd name="T15" fmla="*/ 1183 h 1706"/>
              <a:gd name="T16" fmla="*/ 213 w 1705"/>
              <a:gd name="T17" fmla="*/ 1066 h 1706"/>
              <a:gd name="T18" fmla="*/ 1599 w 1705"/>
              <a:gd name="T19" fmla="*/ 0 h 1706"/>
              <a:gd name="T20" fmla="*/ 1705 w 1705"/>
              <a:gd name="T21" fmla="*/ 107 h 1706"/>
              <a:gd name="T22" fmla="*/ 640 w 1705"/>
              <a:gd name="T23" fmla="*/ 1493 h 1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05" h="1706">
                <a:moveTo>
                  <a:pt x="640" y="1493"/>
                </a:moveTo>
                <a:cubicBezTo>
                  <a:pt x="549" y="1493"/>
                  <a:pt x="465" y="1464"/>
                  <a:pt x="397" y="1416"/>
                </a:cubicBezTo>
                <a:lnTo>
                  <a:pt x="107" y="1706"/>
                </a:lnTo>
                <a:lnTo>
                  <a:pt x="0" y="1706"/>
                </a:lnTo>
                <a:lnTo>
                  <a:pt x="0" y="1599"/>
                </a:lnTo>
                <a:lnTo>
                  <a:pt x="290" y="1309"/>
                </a:lnTo>
                <a:lnTo>
                  <a:pt x="1279" y="320"/>
                </a:lnTo>
                <a:lnTo>
                  <a:pt x="230" y="1183"/>
                </a:lnTo>
                <a:cubicBezTo>
                  <a:pt x="220" y="1146"/>
                  <a:pt x="213" y="1107"/>
                  <a:pt x="213" y="1066"/>
                </a:cubicBezTo>
                <a:cubicBezTo>
                  <a:pt x="213" y="831"/>
                  <a:pt x="1363" y="0"/>
                  <a:pt x="1599" y="0"/>
                </a:cubicBezTo>
                <a:cubicBezTo>
                  <a:pt x="1705" y="0"/>
                  <a:pt x="1705" y="0"/>
                  <a:pt x="1705" y="107"/>
                </a:cubicBezTo>
                <a:cubicBezTo>
                  <a:pt x="1705" y="343"/>
                  <a:pt x="875" y="1493"/>
                  <a:pt x="640" y="14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40"/>
          <p:cNvSpPr>
            <a:spLocks noChangeAspect="1" noEditPoints="1"/>
          </p:cNvSpPr>
          <p:nvPr/>
        </p:nvSpPr>
        <p:spPr bwMode="auto">
          <a:xfrm>
            <a:off x="870293" y="2768374"/>
            <a:ext cx="1009583" cy="1085512"/>
          </a:xfrm>
          <a:custGeom>
            <a:avLst/>
            <a:gdLst>
              <a:gd name="T0" fmla="*/ 1312 w 3115"/>
              <a:gd name="T1" fmla="*/ 3058 h 3345"/>
              <a:gd name="T2" fmla="*/ 1046 w 3115"/>
              <a:gd name="T3" fmla="*/ 2690 h 3345"/>
              <a:gd name="T4" fmla="*/ 933 w 3115"/>
              <a:gd name="T5" fmla="*/ 2380 h 3345"/>
              <a:gd name="T6" fmla="*/ 921 w 3115"/>
              <a:gd name="T7" fmla="*/ 2360 h 3345"/>
              <a:gd name="T8" fmla="*/ 643 w 3115"/>
              <a:gd name="T9" fmla="*/ 1607 h 3345"/>
              <a:gd name="T10" fmla="*/ 1558 w 3115"/>
              <a:gd name="T11" fmla="*/ 756 h 3345"/>
              <a:gd name="T12" fmla="*/ 2472 w 3115"/>
              <a:gd name="T13" fmla="*/ 1607 h 3345"/>
              <a:gd name="T14" fmla="*/ 2195 w 3115"/>
              <a:gd name="T15" fmla="*/ 2360 h 3345"/>
              <a:gd name="T16" fmla="*/ 2183 w 3115"/>
              <a:gd name="T17" fmla="*/ 2380 h 3345"/>
              <a:gd name="T18" fmla="*/ 2069 w 3115"/>
              <a:gd name="T19" fmla="*/ 2690 h 3345"/>
              <a:gd name="T20" fmla="*/ 1803 w 3115"/>
              <a:gd name="T21" fmla="*/ 3058 h 3345"/>
              <a:gd name="T22" fmla="*/ 1634 w 3115"/>
              <a:gd name="T23" fmla="*/ 1371 h 3345"/>
              <a:gd name="T24" fmla="*/ 1735 w 3115"/>
              <a:gd name="T25" fmla="*/ 1472 h 3345"/>
              <a:gd name="T26" fmla="*/ 1832 w 3115"/>
              <a:gd name="T27" fmla="*/ 1717 h 3345"/>
              <a:gd name="T28" fmla="*/ 1872 w 3115"/>
              <a:gd name="T29" fmla="*/ 1814 h 3345"/>
              <a:gd name="T30" fmla="*/ 1381 w 3115"/>
              <a:gd name="T31" fmla="*/ 2205 h 3345"/>
              <a:gd name="T32" fmla="*/ 1626 w 3115"/>
              <a:gd name="T33" fmla="*/ 1859 h 3345"/>
              <a:gd name="T34" fmla="*/ 1231 w 3115"/>
              <a:gd name="T35" fmla="*/ 1824 h 3345"/>
              <a:gd name="T36" fmla="*/ 1634 w 3115"/>
              <a:gd name="T37" fmla="*/ 1371 h 3345"/>
              <a:gd name="T38" fmla="*/ 2522 w 3115"/>
              <a:gd name="T39" fmla="*/ 1054 h 3345"/>
              <a:gd name="T40" fmla="*/ 2743 w 3115"/>
              <a:gd name="T41" fmla="*/ 687 h 3345"/>
              <a:gd name="T42" fmla="*/ 2889 w 3115"/>
              <a:gd name="T43" fmla="*/ 834 h 3345"/>
              <a:gd name="T44" fmla="*/ 593 w 3115"/>
              <a:gd name="T45" fmla="*/ 908 h 3345"/>
              <a:gd name="T46" fmla="*/ 447 w 3115"/>
              <a:gd name="T47" fmla="*/ 1054 h 3345"/>
              <a:gd name="T48" fmla="*/ 226 w 3115"/>
              <a:gd name="T49" fmla="*/ 687 h 3345"/>
              <a:gd name="T50" fmla="*/ 593 w 3115"/>
              <a:gd name="T51" fmla="*/ 908 h 3345"/>
              <a:gd name="T52" fmla="*/ 2596 w 3115"/>
              <a:gd name="T53" fmla="*/ 2026 h 3345"/>
              <a:gd name="T54" fmla="*/ 3012 w 3115"/>
              <a:gd name="T55" fmla="*/ 1922 h 3345"/>
              <a:gd name="T56" fmla="*/ 3012 w 3115"/>
              <a:gd name="T57" fmla="*/ 2129 h 3345"/>
              <a:gd name="T58" fmla="*/ 416 w 3115"/>
              <a:gd name="T59" fmla="*/ 1922 h 3345"/>
              <a:gd name="T60" fmla="*/ 416 w 3115"/>
              <a:gd name="T61" fmla="*/ 2129 h 3345"/>
              <a:gd name="T62" fmla="*/ 0 w 3115"/>
              <a:gd name="T63" fmla="*/ 2026 h 3345"/>
              <a:gd name="T64" fmla="*/ 416 w 3115"/>
              <a:gd name="T65" fmla="*/ 1922 h 3345"/>
              <a:gd name="T66" fmla="*/ 1558 w 3115"/>
              <a:gd name="T67" fmla="*/ 519 h 3345"/>
              <a:gd name="T68" fmla="*/ 1454 w 3115"/>
              <a:gd name="T69" fmla="*/ 104 h 3345"/>
              <a:gd name="T70" fmla="*/ 1661 w 3115"/>
              <a:gd name="T71" fmla="*/ 104 h 3345"/>
              <a:gd name="T72" fmla="*/ 1187 w 3115"/>
              <a:gd name="T73" fmla="*/ 3128 h 3345"/>
              <a:gd name="T74" fmla="*/ 2037 w 3115"/>
              <a:gd name="T75" fmla="*/ 3236 h 3345"/>
              <a:gd name="T76" fmla="*/ 1928 w 3115"/>
              <a:gd name="T77" fmla="*/ 3345 h 3345"/>
              <a:gd name="T78" fmla="*/ 1078 w 3115"/>
              <a:gd name="T79" fmla="*/ 3236 h 3345"/>
              <a:gd name="T80" fmla="*/ 1187 w 3115"/>
              <a:gd name="T81" fmla="*/ 3128 h 3345"/>
              <a:gd name="T82" fmla="*/ 1558 w 3115"/>
              <a:gd name="T83" fmla="*/ 2827 h 3345"/>
              <a:gd name="T84" fmla="*/ 1836 w 3115"/>
              <a:gd name="T85" fmla="*/ 2682 h 3345"/>
              <a:gd name="T86" fmla="*/ 1891 w 3115"/>
              <a:gd name="T87" fmla="*/ 2461 h 3345"/>
              <a:gd name="T88" fmla="*/ 1990 w 3115"/>
              <a:gd name="T89" fmla="*/ 2251 h 3345"/>
              <a:gd name="T90" fmla="*/ 2173 w 3115"/>
              <a:gd name="T91" fmla="*/ 1882 h 3345"/>
              <a:gd name="T92" fmla="*/ 2043 w 3115"/>
              <a:gd name="T93" fmla="*/ 1173 h 3345"/>
              <a:gd name="T94" fmla="*/ 1072 w 3115"/>
              <a:gd name="T95" fmla="*/ 1173 h 3345"/>
              <a:gd name="T96" fmla="*/ 942 w 3115"/>
              <a:gd name="T97" fmla="*/ 1882 h 3345"/>
              <a:gd name="T98" fmla="*/ 1126 w 3115"/>
              <a:gd name="T99" fmla="*/ 2251 h 3345"/>
              <a:gd name="T100" fmla="*/ 1225 w 3115"/>
              <a:gd name="T101" fmla="*/ 2461 h 3345"/>
              <a:gd name="T102" fmla="*/ 1279 w 3115"/>
              <a:gd name="T103" fmla="*/ 2682 h 3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115" h="3345">
                <a:moveTo>
                  <a:pt x="1558" y="3058"/>
                </a:moveTo>
                <a:lnTo>
                  <a:pt x="1312" y="3058"/>
                </a:lnTo>
                <a:cubicBezTo>
                  <a:pt x="1096" y="3058"/>
                  <a:pt x="1069" y="2856"/>
                  <a:pt x="1049" y="2712"/>
                </a:cubicBezTo>
                <a:cubicBezTo>
                  <a:pt x="1049" y="2711"/>
                  <a:pt x="1050" y="2714"/>
                  <a:pt x="1046" y="2690"/>
                </a:cubicBezTo>
                <a:cubicBezTo>
                  <a:pt x="1039" y="2643"/>
                  <a:pt x="1025" y="2591"/>
                  <a:pt x="1007" y="2540"/>
                </a:cubicBezTo>
                <a:cubicBezTo>
                  <a:pt x="985" y="2482"/>
                  <a:pt x="959" y="2426"/>
                  <a:pt x="933" y="2380"/>
                </a:cubicBezTo>
                <a:cubicBezTo>
                  <a:pt x="932" y="2378"/>
                  <a:pt x="932" y="2378"/>
                  <a:pt x="927" y="2370"/>
                </a:cubicBezTo>
                <a:cubicBezTo>
                  <a:pt x="925" y="2367"/>
                  <a:pt x="926" y="2369"/>
                  <a:pt x="921" y="2360"/>
                </a:cubicBezTo>
                <a:cubicBezTo>
                  <a:pt x="842" y="2234"/>
                  <a:pt x="774" y="2093"/>
                  <a:pt x="725" y="1962"/>
                </a:cubicBezTo>
                <a:cubicBezTo>
                  <a:pt x="674" y="1826"/>
                  <a:pt x="643" y="1699"/>
                  <a:pt x="643" y="1607"/>
                </a:cubicBezTo>
                <a:cubicBezTo>
                  <a:pt x="643" y="1370"/>
                  <a:pt x="747" y="1157"/>
                  <a:pt x="915" y="1002"/>
                </a:cubicBezTo>
                <a:cubicBezTo>
                  <a:pt x="1080" y="850"/>
                  <a:pt x="1307" y="756"/>
                  <a:pt x="1558" y="756"/>
                </a:cubicBezTo>
                <a:cubicBezTo>
                  <a:pt x="1808" y="756"/>
                  <a:pt x="2035" y="850"/>
                  <a:pt x="2200" y="1002"/>
                </a:cubicBezTo>
                <a:cubicBezTo>
                  <a:pt x="2368" y="1157"/>
                  <a:pt x="2472" y="1370"/>
                  <a:pt x="2472" y="1607"/>
                </a:cubicBezTo>
                <a:cubicBezTo>
                  <a:pt x="2472" y="1699"/>
                  <a:pt x="2442" y="1826"/>
                  <a:pt x="2390" y="1962"/>
                </a:cubicBezTo>
                <a:cubicBezTo>
                  <a:pt x="2341" y="2093"/>
                  <a:pt x="2273" y="2234"/>
                  <a:pt x="2195" y="2360"/>
                </a:cubicBezTo>
                <a:cubicBezTo>
                  <a:pt x="2189" y="2369"/>
                  <a:pt x="2190" y="2367"/>
                  <a:pt x="2188" y="2370"/>
                </a:cubicBezTo>
                <a:cubicBezTo>
                  <a:pt x="2184" y="2378"/>
                  <a:pt x="2183" y="2378"/>
                  <a:pt x="2183" y="2380"/>
                </a:cubicBezTo>
                <a:cubicBezTo>
                  <a:pt x="2156" y="2426"/>
                  <a:pt x="2130" y="2482"/>
                  <a:pt x="2109" y="2540"/>
                </a:cubicBezTo>
                <a:cubicBezTo>
                  <a:pt x="2090" y="2591"/>
                  <a:pt x="2076" y="2643"/>
                  <a:pt x="2069" y="2690"/>
                </a:cubicBezTo>
                <a:cubicBezTo>
                  <a:pt x="2066" y="2714"/>
                  <a:pt x="2066" y="2711"/>
                  <a:pt x="2066" y="2712"/>
                </a:cubicBezTo>
                <a:cubicBezTo>
                  <a:pt x="2046" y="2856"/>
                  <a:pt x="2019" y="3058"/>
                  <a:pt x="1803" y="3058"/>
                </a:cubicBezTo>
                <a:lnTo>
                  <a:pt x="1558" y="3058"/>
                </a:lnTo>
                <a:close/>
                <a:moveTo>
                  <a:pt x="1634" y="1371"/>
                </a:moveTo>
                <a:cubicBezTo>
                  <a:pt x="1662" y="1343"/>
                  <a:pt x="1707" y="1343"/>
                  <a:pt x="1735" y="1371"/>
                </a:cubicBezTo>
                <a:cubicBezTo>
                  <a:pt x="1763" y="1399"/>
                  <a:pt x="1763" y="1444"/>
                  <a:pt x="1735" y="1472"/>
                </a:cubicBezTo>
                <a:lnTo>
                  <a:pt x="1489" y="1717"/>
                </a:lnTo>
                <a:lnTo>
                  <a:pt x="1832" y="1717"/>
                </a:lnTo>
                <a:cubicBezTo>
                  <a:pt x="1856" y="1717"/>
                  <a:pt x="1876" y="1730"/>
                  <a:pt x="1885" y="1752"/>
                </a:cubicBezTo>
                <a:cubicBezTo>
                  <a:pt x="1894" y="1774"/>
                  <a:pt x="1889" y="1798"/>
                  <a:pt x="1872" y="1814"/>
                </a:cubicBezTo>
                <a:lnTo>
                  <a:pt x="1481" y="2205"/>
                </a:lnTo>
                <a:cubicBezTo>
                  <a:pt x="1453" y="2233"/>
                  <a:pt x="1408" y="2233"/>
                  <a:pt x="1381" y="2205"/>
                </a:cubicBezTo>
                <a:cubicBezTo>
                  <a:pt x="1353" y="2178"/>
                  <a:pt x="1353" y="2132"/>
                  <a:pt x="1381" y="2105"/>
                </a:cubicBezTo>
                <a:lnTo>
                  <a:pt x="1626" y="1859"/>
                </a:lnTo>
                <a:lnTo>
                  <a:pt x="1283" y="1859"/>
                </a:lnTo>
                <a:cubicBezTo>
                  <a:pt x="1260" y="1859"/>
                  <a:pt x="1240" y="1846"/>
                  <a:pt x="1231" y="1824"/>
                </a:cubicBezTo>
                <a:cubicBezTo>
                  <a:pt x="1222" y="1802"/>
                  <a:pt x="1226" y="1779"/>
                  <a:pt x="1243" y="1762"/>
                </a:cubicBezTo>
                <a:lnTo>
                  <a:pt x="1634" y="1371"/>
                </a:lnTo>
                <a:close/>
                <a:moveTo>
                  <a:pt x="2668" y="1054"/>
                </a:moveTo>
                <a:cubicBezTo>
                  <a:pt x="2628" y="1095"/>
                  <a:pt x="2562" y="1095"/>
                  <a:pt x="2522" y="1054"/>
                </a:cubicBezTo>
                <a:cubicBezTo>
                  <a:pt x="2481" y="1014"/>
                  <a:pt x="2481" y="948"/>
                  <a:pt x="2522" y="908"/>
                </a:cubicBezTo>
                <a:lnTo>
                  <a:pt x="2743" y="687"/>
                </a:lnTo>
                <a:cubicBezTo>
                  <a:pt x="2783" y="647"/>
                  <a:pt x="2849" y="647"/>
                  <a:pt x="2889" y="687"/>
                </a:cubicBezTo>
                <a:cubicBezTo>
                  <a:pt x="2930" y="728"/>
                  <a:pt x="2930" y="793"/>
                  <a:pt x="2889" y="834"/>
                </a:cubicBezTo>
                <a:lnTo>
                  <a:pt x="2668" y="1054"/>
                </a:lnTo>
                <a:close/>
                <a:moveTo>
                  <a:pt x="593" y="908"/>
                </a:moveTo>
                <a:cubicBezTo>
                  <a:pt x="634" y="948"/>
                  <a:pt x="634" y="1014"/>
                  <a:pt x="593" y="1054"/>
                </a:cubicBezTo>
                <a:cubicBezTo>
                  <a:pt x="553" y="1095"/>
                  <a:pt x="487" y="1095"/>
                  <a:pt x="447" y="1054"/>
                </a:cubicBezTo>
                <a:lnTo>
                  <a:pt x="226" y="834"/>
                </a:lnTo>
                <a:cubicBezTo>
                  <a:pt x="186" y="793"/>
                  <a:pt x="186" y="728"/>
                  <a:pt x="226" y="687"/>
                </a:cubicBezTo>
                <a:cubicBezTo>
                  <a:pt x="267" y="647"/>
                  <a:pt x="332" y="647"/>
                  <a:pt x="373" y="687"/>
                </a:cubicBezTo>
                <a:lnTo>
                  <a:pt x="593" y="908"/>
                </a:lnTo>
                <a:close/>
                <a:moveTo>
                  <a:pt x="2700" y="2129"/>
                </a:moveTo>
                <a:cubicBezTo>
                  <a:pt x="2642" y="2129"/>
                  <a:pt x="2596" y="2083"/>
                  <a:pt x="2596" y="2026"/>
                </a:cubicBezTo>
                <a:cubicBezTo>
                  <a:pt x="2596" y="1969"/>
                  <a:pt x="2642" y="1922"/>
                  <a:pt x="2700" y="1922"/>
                </a:cubicBezTo>
                <a:lnTo>
                  <a:pt x="3012" y="1922"/>
                </a:lnTo>
                <a:cubicBezTo>
                  <a:pt x="3069" y="1922"/>
                  <a:pt x="3115" y="1969"/>
                  <a:pt x="3115" y="2026"/>
                </a:cubicBezTo>
                <a:cubicBezTo>
                  <a:pt x="3115" y="2083"/>
                  <a:pt x="3069" y="2129"/>
                  <a:pt x="3012" y="2129"/>
                </a:cubicBezTo>
                <a:lnTo>
                  <a:pt x="2700" y="2129"/>
                </a:lnTo>
                <a:close/>
                <a:moveTo>
                  <a:pt x="416" y="1922"/>
                </a:moveTo>
                <a:cubicBezTo>
                  <a:pt x="473" y="1922"/>
                  <a:pt x="519" y="1969"/>
                  <a:pt x="519" y="2026"/>
                </a:cubicBezTo>
                <a:cubicBezTo>
                  <a:pt x="519" y="2083"/>
                  <a:pt x="473" y="2129"/>
                  <a:pt x="416" y="2129"/>
                </a:cubicBezTo>
                <a:lnTo>
                  <a:pt x="104" y="2129"/>
                </a:lnTo>
                <a:cubicBezTo>
                  <a:pt x="46" y="2129"/>
                  <a:pt x="0" y="2083"/>
                  <a:pt x="0" y="2026"/>
                </a:cubicBezTo>
                <a:cubicBezTo>
                  <a:pt x="0" y="1969"/>
                  <a:pt x="46" y="1922"/>
                  <a:pt x="104" y="1922"/>
                </a:cubicBezTo>
                <a:lnTo>
                  <a:pt x="416" y="1922"/>
                </a:lnTo>
                <a:close/>
                <a:moveTo>
                  <a:pt x="1661" y="416"/>
                </a:moveTo>
                <a:cubicBezTo>
                  <a:pt x="1661" y="473"/>
                  <a:pt x="1615" y="519"/>
                  <a:pt x="1558" y="519"/>
                </a:cubicBezTo>
                <a:cubicBezTo>
                  <a:pt x="1500" y="519"/>
                  <a:pt x="1454" y="473"/>
                  <a:pt x="1454" y="416"/>
                </a:cubicBezTo>
                <a:lnTo>
                  <a:pt x="1454" y="104"/>
                </a:lnTo>
                <a:cubicBezTo>
                  <a:pt x="1454" y="46"/>
                  <a:pt x="1500" y="0"/>
                  <a:pt x="1558" y="0"/>
                </a:cubicBezTo>
                <a:cubicBezTo>
                  <a:pt x="1615" y="0"/>
                  <a:pt x="1661" y="46"/>
                  <a:pt x="1661" y="104"/>
                </a:cubicBezTo>
                <a:lnTo>
                  <a:pt x="1661" y="416"/>
                </a:lnTo>
                <a:close/>
                <a:moveTo>
                  <a:pt x="1187" y="3128"/>
                </a:moveTo>
                <a:lnTo>
                  <a:pt x="1928" y="3128"/>
                </a:lnTo>
                <a:cubicBezTo>
                  <a:pt x="1988" y="3128"/>
                  <a:pt x="2037" y="3177"/>
                  <a:pt x="2037" y="3236"/>
                </a:cubicBezTo>
                <a:lnTo>
                  <a:pt x="2037" y="3236"/>
                </a:lnTo>
                <a:cubicBezTo>
                  <a:pt x="2037" y="3296"/>
                  <a:pt x="1988" y="3345"/>
                  <a:pt x="1928" y="3345"/>
                </a:cubicBezTo>
                <a:lnTo>
                  <a:pt x="1187" y="3345"/>
                </a:lnTo>
                <a:cubicBezTo>
                  <a:pt x="1127" y="3345"/>
                  <a:pt x="1078" y="3296"/>
                  <a:pt x="1078" y="3236"/>
                </a:cubicBezTo>
                <a:lnTo>
                  <a:pt x="1078" y="3236"/>
                </a:lnTo>
                <a:cubicBezTo>
                  <a:pt x="1078" y="3177"/>
                  <a:pt x="1127" y="3128"/>
                  <a:pt x="1187" y="3128"/>
                </a:cubicBezTo>
                <a:close/>
                <a:moveTo>
                  <a:pt x="1312" y="2827"/>
                </a:moveTo>
                <a:lnTo>
                  <a:pt x="1558" y="2827"/>
                </a:lnTo>
                <a:lnTo>
                  <a:pt x="1803" y="2827"/>
                </a:lnTo>
                <a:cubicBezTo>
                  <a:pt x="1816" y="2827"/>
                  <a:pt x="1828" y="2742"/>
                  <a:pt x="1836" y="2682"/>
                </a:cubicBezTo>
                <a:cubicBezTo>
                  <a:pt x="1838" y="2665"/>
                  <a:pt x="1838" y="2667"/>
                  <a:pt x="1839" y="2658"/>
                </a:cubicBezTo>
                <a:cubicBezTo>
                  <a:pt x="1848" y="2594"/>
                  <a:pt x="1867" y="2527"/>
                  <a:pt x="1891" y="2461"/>
                </a:cubicBezTo>
                <a:cubicBezTo>
                  <a:pt x="1916" y="2391"/>
                  <a:pt x="1948" y="2322"/>
                  <a:pt x="1982" y="2264"/>
                </a:cubicBezTo>
                <a:cubicBezTo>
                  <a:pt x="1987" y="2255"/>
                  <a:pt x="1989" y="2251"/>
                  <a:pt x="1990" y="2251"/>
                </a:cubicBezTo>
                <a:cubicBezTo>
                  <a:pt x="1996" y="2241"/>
                  <a:pt x="1997" y="2239"/>
                  <a:pt x="1997" y="2238"/>
                </a:cubicBezTo>
                <a:cubicBezTo>
                  <a:pt x="2069" y="2123"/>
                  <a:pt x="2130" y="1997"/>
                  <a:pt x="2173" y="1882"/>
                </a:cubicBezTo>
                <a:cubicBezTo>
                  <a:pt x="2215" y="1771"/>
                  <a:pt x="2239" y="1672"/>
                  <a:pt x="2239" y="1607"/>
                </a:cubicBezTo>
                <a:cubicBezTo>
                  <a:pt x="2239" y="1438"/>
                  <a:pt x="2164" y="1285"/>
                  <a:pt x="2043" y="1173"/>
                </a:cubicBezTo>
                <a:cubicBezTo>
                  <a:pt x="1920" y="1059"/>
                  <a:pt x="1748" y="989"/>
                  <a:pt x="1558" y="989"/>
                </a:cubicBezTo>
                <a:cubicBezTo>
                  <a:pt x="1367" y="989"/>
                  <a:pt x="1196" y="1059"/>
                  <a:pt x="1072" y="1173"/>
                </a:cubicBezTo>
                <a:cubicBezTo>
                  <a:pt x="951" y="1285"/>
                  <a:pt x="876" y="1438"/>
                  <a:pt x="876" y="1607"/>
                </a:cubicBezTo>
                <a:cubicBezTo>
                  <a:pt x="876" y="1672"/>
                  <a:pt x="901" y="1771"/>
                  <a:pt x="942" y="1882"/>
                </a:cubicBezTo>
                <a:cubicBezTo>
                  <a:pt x="985" y="1997"/>
                  <a:pt x="1047" y="2123"/>
                  <a:pt x="1118" y="2238"/>
                </a:cubicBezTo>
                <a:cubicBezTo>
                  <a:pt x="1119" y="2239"/>
                  <a:pt x="1120" y="2241"/>
                  <a:pt x="1126" y="2251"/>
                </a:cubicBezTo>
                <a:cubicBezTo>
                  <a:pt x="1126" y="2251"/>
                  <a:pt x="1128" y="2255"/>
                  <a:pt x="1133" y="2264"/>
                </a:cubicBezTo>
                <a:cubicBezTo>
                  <a:pt x="1167" y="2322"/>
                  <a:pt x="1199" y="2391"/>
                  <a:pt x="1225" y="2461"/>
                </a:cubicBezTo>
                <a:cubicBezTo>
                  <a:pt x="1249" y="2527"/>
                  <a:pt x="1267" y="2594"/>
                  <a:pt x="1276" y="2658"/>
                </a:cubicBezTo>
                <a:cubicBezTo>
                  <a:pt x="1277" y="2667"/>
                  <a:pt x="1277" y="2665"/>
                  <a:pt x="1279" y="2682"/>
                </a:cubicBezTo>
                <a:cubicBezTo>
                  <a:pt x="1287" y="2742"/>
                  <a:pt x="1299" y="2827"/>
                  <a:pt x="1312" y="2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 flipV="1">
            <a:off x="24001" y="2025692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>
            <a:off x="12000" y="4513806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sp>
        <p:nvSpPr>
          <p:cNvPr id="38" name="Freeform 12"/>
          <p:cNvSpPr>
            <a:spLocks noChangeAspect="1"/>
          </p:cNvSpPr>
          <p:nvPr/>
        </p:nvSpPr>
        <p:spPr bwMode="auto">
          <a:xfrm>
            <a:off x="7698200" y="922353"/>
            <a:ext cx="1846967" cy="205763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9" name="文本框 38"/>
          <p:cNvSpPr txBox="1">
            <a:spLocks/>
          </p:cNvSpPr>
          <p:nvPr/>
        </p:nvSpPr>
        <p:spPr>
          <a:xfrm>
            <a:off x="7944471" y="1166341"/>
            <a:ext cx="1354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bg1"/>
                </a:solidFill>
                <a:effectLst>
                  <a:outerShdw blurRad="203200" dist="152400" dir="2700000" algn="tl" rotWithShape="0">
                    <a:prstClr val="black">
                      <a:alpha val="8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9600" b="0" dirty="0" smtClean="0">
                <a:effectLst/>
                <a:latin typeface="Agency FB" panose="020B0503020202020204" pitchFamily="34" charset="0"/>
              </a:rPr>
              <a:t>03</a:t>
            </a:r>
            <a:endParaRPr lang="en-US" altLang="zh-CN" sz="9600" b="0" dirty="0">
              <a:effectLst/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14874075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.25 E" pathEditMode="relative" ptsTypes="">
                                      <p:cBhvr>
                                        <p:cTn id="11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7045 0.0706 L 3.95833E-6 -1.48148E-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6" y="-354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17409 -0.1740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98" y="-8704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4.81481E-6 L 0.12031 0.12038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6" y="601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815 -0.03819 L -3.75E-6 -1.11111E-6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1898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7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47" dur="1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7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55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7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5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70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4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6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5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3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9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7" grpId="0"/>
      <p:bldP spid="17" grpId="1"/>
      <p:bldP spid="28" grpId="0" animBg="1"/>
      <p:bldP spid="28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38" grpId="0" animBg="1"/>
      <p:bldP spid="38" grpId="1" animBg="1"/>
      <p:bldP spid="38" grpId="2" animBg="1"/>
      <p:bldP spid="39" grpId="0"/>
      <p:bldP spid="39" grpId="1"/>
      <p:bldP spid="39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提纲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Oval 29"/>
          <p:cNvSpPr>
            <a:spLocks noChangeAspect="1" noChangeArrowheads="1"/>
          </p:cNvSpPr>
          <p:nvPr/>
        </p:nvSpPr>
        <p:spPr bwMode="auto">
          <a:xfrm>
            <a:off x="1037423" y="2320409"/>
            <a:ext cx="2884488" cy="2882900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381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Freeform 37"/>
          <p:cNvSpPr>
            <a:spLocks noChangeAspect="1"/>
          </p:cNvSpPr>
          <p:nvPr/>
        </p:nvSpPr>
        <p:spPr bwMode="auto">
          <a:xfrm>
            <a:off x="2478873" y="1686996"/>
            <a:ext cx="2076450" cy="4148137"/>
          </a:xfrm>
          <a:custGeom>
            <a:avLst/>
            <a:gdLst>
              <a:gd name="T0" fmla="*/ 0 w 5702"/>
              <a:gd name="T1" fmla="*/ 0 h 11403"/>
              <a:gd name="T2" fmla="*/ 5702 w 5702"/>
              <a:gd name="T3" fmla="*/ 5701 h 11403"/>
              <a:gd name="T4" fmla="*/ 0 w 5702"/>
              <a:gd name="T5" fmla="*/ 11403 h 11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02" h="11403">
                <a:moveTo>
                  <a:pt x="0" y="0"/>
                </a:moveTo>
                <a:cubicBezTo>
                  <a:pt x="3149" y="0"/>
                  <a:pt x="5702" y="2553"/>
                  <a:pt x="5702" y="5701"/>
                </a:cubicBezTo>
                <a:cubicBezTo>
                  <a:pt x="5702" y="8850"/>
                  <a:pt x="3149" y="11403"/>
                  <a:pt x="0" y="11403"/>
                </a:cubicBezTo>
              </a:path>
            </a:pathLst>
          </a:custGeom>
          <a:noFill/>
          <a:ln w="19050" cap="rnd">
            <a:solidFill>
              <a:schemeClr val="bg1">
                <a:lumMod val="50000"/>
              </a:schemeClr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Oval 31"/>
          <p:cNvSpPr>
            <a:spLocks noChangeAspect="1" noChangeArrowheads="1"/>
          </p:cNvSpPr>
          <p:nvPr/>
        </p:nvSpPr>
        <p:spPr bwMode="auto">
          <a:xfrm>
            <a:off x="2388386" y="1596509"/>
            <a:ext cx="182563" cy="18256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32"/>
          <p:cNvSpPr>
            <a:spLocks noChangeAspect="1"/>
          </p:cNvSpPr>
          <p:nvPr/>
        </p:nvSpPr>
        <p:spPr bwMode="auto">
          <a:xfrm>
            <a:off x="2388386" y="5744646"/>
            <a:ext cx="182563" cy="182562"/>
          </a:xfrm>
          <a:custGeom>
            <a:avLst/>
            <a:gdLst>
              <a:gd name="T0" fmla="*/ 250 w 500"/>
              <a:gd name="T1" fmla="*/ 501 h 501"/>
              <a:gd name="T2" fmla="*/ 0 w 500"/>
              <a:gd name="T3" fmla="*/ 250 h 501"/>
              <a:gd name="T4" fmla="*/ 250 w 500"/>
              <a:gd name="T5" fmla="*/ 0 h 501"/>
              <a:gd name="T6" fmla="*/ 500 w 500"/>
              <a:gd name="T7" fmla="*/ 250 h 501"/>
              <a:gd name="T8" fmla="*/ 250 w 500"/>
              <a:gd name="T9" fmla="*/ 501 h 5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" h="501">
                <a:moveTo>
                  <a:pt x="250" y="501"/>
                </a:moveTo>
                <a:cubicBezTo>
                  <a:pt x="112" y="501"/>
                  <a:pt x="0" y="389"/>
                  <a:pt x="0" y="250"/>
                </a:cubicBezTo>
                <a:cubicBezTo>
                  <a:pt x="0" y="112"/>
                  <a:pt x="112" y="0"/>
                  <a:pt x="250" y="0"/>
                </a:cubicBezTo>
                <a:cubicBezTo>
                  <a:pt x="388" y="0"/>
                  <a:pt x="500" y="112"/>
                  <a:pt x="500" y="250"/>
                </a:cubicBezTo>
                <a:cubicBezTo>
                  <a:pt x="500" y="389"/>
                  <a:pt x="388" y="500"/>
                  <a:pt x="250" y="50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33"/>
          <p:cNvSpPr>
            <a:spLocks/>
          </p:cNvSpPr>
          <p:nvPr/>
        </p:nvSpPr>
        <p:spPr bwMode="auto">
          <a:xfrm>
            <a:off x="3699661" y="2083871"/>
            <a:ext cx="2184400" cy="0"/>
          </a:xfrm>
          <a:custGeom>
            <a:avLst/>
            <a:gdLst>
              <a:gd name="T0" fmla="*/ 0 w 6000"/>
              <a:gd name="T1" fmla="*/ 6000 w 6000"/>
            </a:gdLst>
            <a:ahLst/>
            <a:cxnLst>
              <a:cxn ang="0">
                <a:pos x="T0" y="0"/>
              </a:cxn>
              <a:cxn ang="0">
                <a:pos x="T1" y="0"/>
              </a:cxn>
            </a:cxnLst>
            <a:rect l="0" t="0" r="r" b="b"/>
            <a:pathLst>
              <a:path w="6000">
                <a:moveTo>
                  <a:pt x="0" y="0"/>
                </a:moveTo>
                <a:cubicBezTo>
                  <a:pt x="6000" y="0"/>
                  <a:pt x="6000" y="0"/>
                  <a:pt x="6000" y="0"/>
                </a:cubicBezTo>
              </a:path>
            </a:pathLst>
          </a:custGeom>
          <a:noFill/>
          <a:ln w="12700" cap="rnd">
            <a:solidFill>
              <a:schemeClr val="accent1"/>
            </a:solidFill>
            <a:prstDash val="sysDash"/>
            <a:miter lim="800000"/>
            <a:headEnd type="oval" w="lg" len="lg"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34"/>
          <p:cNvSpPr>
            <a:spLocks/>
          </p:cNvSpPr>
          <p:nvPr/>
        </p:nvSpPr>
        <p:spPr bwMode="auto">
          <a:xfrm>
            <a:off x="4479123" y="3203059"/>
            <a:ext cx="2184400" cy="0"/>
          </a:xfrm>
          <a:custGeom>
            <a:avLst/>
            <a:gdLst>
              <a:gd name="T0" fmla="*/ 0 w 6000"/>
              <a:gd name="T1" fmla="*/ 6000 w 6000"/>
            </a:gdLst>
            <a:ahLst/>
            <a:cxnLst>
              <a:cxn ang="0">
                <a:pos x="T0" y="0"/>
              </a:cxn>
              <a:cxn ang="0">
                <a:pos x="T1" y="0"/>
              </a:cxn>
            </a:cxnLst>
            <a:rect l="0" t="0" r="r" b="b"/>
            <a:pathLst>
              <a:path w="6000">
                <a:moveTo>
                  <a:pt x="0" y="0"/>
                </a:moveTo>
                <a:cubicBezTo>
                  <a:pt x="6000" y="0"/>
                  <a:pt x="6000" y="0"/>
                  <a:pt x="6000" y="0"/>
                </a:cubicBezTo>
              </a:path>
            </a:pathLst>
          </a:custGeom>
          <a:noFill/>
          <a:ln w="12700" cap="rnd">
            <a:solidFill>
              <a:schemeClr val="accent2"/>
            </a:solidFill>
            <a:prstDash val="sysDash"/>
            <a:miter lim="800000"/>
            <a:headEnd type="oval" w="lg" len="lg"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35"/>
          <p:cNvSpPr>
            <a:spLocks/>
          </p:cNvSpPr>
          <p:nvPr/>
        </p:nvSpPr>
        <p:spPr bwMode="auto">
          <a:xfrm>
            <a:off x="4479123" y="4320659"/>
            <a:ext cx="2184400" cy="0"/>
          </a:xfrm>
          <a:custGeom>
            <a:avLst/>
            <a:gdLst>
              <a:gd name="T0" fmla="*/ 0 w 6000"/>
              <a:gd name="T1" fmla="*/ 6000 w 6000"/>
            </a:gdLst>
            <a:ahLst/>
            <a:cxnLst>
              <a:cxn ang="0">
                <a:pos x="T0" y="0"/>
              </a:cxn>
              <a:cxn ang="0">
                <a:pos x="T1" y="0"/>
              </a:cxn>
            </a:cxnLst>
            <a:rect l="0" t="0" r="r" b="b"/>
            <a:pathLst>
              <a:path w="6000">
                <a:moveTo>
                  <a:pt x="0" y="0"/>
                </a:moveTo>
                <a:cubicBezTo>
                  <a:pt x="6000" y="0"/>
                  <a:pt x="6000" y="0"/>
                  <a:pt x="6000" y="0"/>
                </a:cubicBezTo>
              </a:path>
            </a:pathLst>
          </a:custGeom>
          <a:noFill/>
          <a:ln w="12700" cap="rnd">
            <a:solidFill>
              <a:schemeClr val="accent3"/>
            </a:solidFill>
            <a:prstDash val="sysDash"/>
            <a:miter lim="800000"/>
            <a:headEnd type="oval" w="lg" len="lg"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36"/>
          <p:cNvSpPr>
            <a:spLocks/>
          </p:cNvSpPr>
          <p:nvPr/>
        </p:nvSpPr>
        <p:spPr bwMode="auto">
          <a:xfrm>
            <a:off x="3699661" y="5439846"/>
            <a:ext cx="2184400" cy="0"/>
          </a:xfrm>
          <a:custGeom>
            <a:avLst/>
            <a:gdLst>
              <a:gd name="T0" fmla="*/ 0 w 6000"/>
              <a:gd name="T1" fmla="*/ 6000 w 6000"/>
            </a:gdLst>
            <a:ahLst/>
            <a:cxnLst>
              <a:cxn ang="0">
                <a:pos x="T0" y="0"/>
              </a:cxn>
              <a:cxn ang="0">
                <a:pos x="T1" y="0"/>
              </a:cxn>
            </a:cxnLst>
            <a:rect l="0" t="0" r="r" b="b"/>
            <a:pathLst>
              <a:path w="6000">
                <a:moveTo>
                  <a:pt x="0" y="0"/>
                </a:moveTo>
                <a:cubicBezTo>
                  <a:pt x="6000" y="0"/>
                  <a:pt x="6000" y="0"/>
                  <a:pt x="6000" y="0"/>
                </a:cubicBezTo>
              </a:path>
            </a:pathLst>
          </a:custGeom>
          <a:noFill/>
          <a:ln w="12700" cap="rnd">
            <a:solidFill>
              <a:schemeClr val="accent4"/>
            </a:solidFill>
            <a:prstDash val="sysDash"/>
            <a:miter lim="800000"/>
            <a:headEnd type="oval" w="lg" len="lg"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文本框 22"/>
          <p:cNvSpPr txBox="1">
            <a:spLocks/>
          </p:cNvSpPr>
          <p:nvPr/>
        </p:nvSpPr>
        <p:spPr>
          <a:xfrm>
            <a:off x="6650076" y="1895006"/>
            <a:ext cx="3828769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Spark-SIFT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系统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6" name="文本框 25"/>
          <p:cNvSpPr txBox="1">
            <a:spLocks/>
          </p:cNvSpPr>
          <p:nvPr/>
        </p:nvSpPr>
        <p:spPr>
          <a:xfrm>
            <a:off x="7429322" y="2987937"/>
            <a:ext cx="3828769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Key-Value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图片描述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8" name="文本框 27"/>
          <p:cNvSpPr txBox="1">
            <a:spLocks/>
          </p:cNvSpPr>
          <p:nvPr/>
        </p:nvSpPr>
        <p:spPr>
          <a:xfrm>
            <a:off x="7429322" y="4120051"/>
            <a:ext cx="3828769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分割式特征提取算法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0" name="文本框 29"/>
          <p:cNvSpPr txBox="1">
            <a:spLocks/>
          </p:cNvSpPr>
          <p:nvPr/>
        </p:nvSpPr>
        <p:spPr>
          <a:xfrm>
            <a:off x="6650076" y="5234758"/>
            <a:ext cx="3828769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Shuffle-Efficient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分区策略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2" name="椭圆 31"/>
          <p:cNvSpPr>
            <a:spLocks noChangeAspect="1"/>
          </p:cNvSpPr>
          <p:nvPr/>
        </p:nvSpPr>
        <p:spPr>
          <a:xfrm>
            <a:off x="5884061" y="1777871"/>
            <a:ext cx="612000" cy="612000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3" name="椭圆 32"/>
          <p:cNvSpPr>
            <a:spLocks noChangeAspect="1"/>
          </p:cNvSpPr>
          <p:nvPr/>
        </p:nvSpPr>
        <p:spPr>
          <a:xfrm>
            <a:off x="6663523" y="2897059"/>
            <a:ext cx="612000" cy="612000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4" name="椭圆 33"/>
          <p:cNvSpPr>
            <a:spLocks noChangeAspect="1"/>
          </p:cNvSpPr>
          <p:nvPr/>
        </p:nvSpPr>
        <p:spPr>
          <a:xfrm>
            <a:off x="6663523" y="4014659"/>
            <a:ext cx="612000" cy="612000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5" name="椭圆 34"/>
          <p:cNvSpPr>
            <a:spLocks noChangeAspect="1"/>
          </p:cNvSpPr>
          <p:nvPr/>
        </p:nvSpPr>
        <p:spPr>
          <a:xfrm>
            <a:off x="5884061" y="5132259"/>
            <a:ext cx="612000" cy="612000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914986" y="182226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</a:rPr>
              <a:t>01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694448" y="2941449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</a:rPr>
              <a:t>02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694448" y="4059049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</a:rPr>
              <a:t>03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914986" y="5176649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</a:rPr>
              <a:t>04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41518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9" dur="25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51" dur="250" fill="hold"/>
                                        <p:tgtEl>
                                          <p:spTgt spid="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65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15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65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15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65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79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1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88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0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63" presetClass="path" presetSubtype="0" accel="5000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3.95833E-6 2.59259E-6 L 0.14154 2.59259E-6 " pathEditMode="relative" rAng="0" ptsTypes="AA">
                                      <p:cBhvr>
                                        <p:cTn id="97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45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695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09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1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8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20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63" presetClass="path" presetSubtype="0" accel="5000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3.75E-6 -4.81481E-6 L 0.14153 -4.81481E-6 " pathEditMode="relative" rAng="0" ptsTypes="AA">
                                      <p:cBhvr>
                                        <p:cTn id="127" dur="10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8750"/>
                            </p:stCondLst>
                            <p:childTnLst>
                              <p:par>
                                <p:cTn id="1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9250"/>
                            </p:stCondLst>
                            <p:childTnLst>
                              <p:par>
                                <p:cTn id="1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39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41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48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50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63" presetClass="path" presetSubtype="0" accel="5000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3.75E-6 2.22222E-6 L 0.14153 2.22222E-6 " pathEditMode="relative" rAng="0" ptsTypes="AA">
                                      <p:cBhvr>
                                        <p:cTn id="157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1050"/>
                            </p:stCondLst>
                            <p:childTnLst>
                              <p:par>
                                <p:cTn id="1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1550"/>
                            </p:stCondLst>
                            <p:childTnLst>
                              <p:par>
                                <p:cTn id="1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9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71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78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0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63" presetClass="path" presetSubtype="0" accel="5000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3.95833E-6 2.22222E-6 L 0.14154 2.22222E-6 " pathEditMode="relative" rAng="0" ptsTypes="AA">
                                      <p:cBhvr>
                                        <p:cTn id="187" dur="10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9" grpId="1" animBg="1"/>
      <p:bldP spid="9" grpId="2" animBg="1"/>
      <p:bldP spid="10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3" grpId="0"/>
      <p:bldP spid="23" grpId="1"/>
      <p:bldP spid="26" grpId="0"/>
      <p:bldP spid="26" grpId="1"/>
      <p:bldP spid="28" grpId="0"/>
      <p:bldP spid="28" grpId="1"/>
      <p:bldP spid="30" grpId="0"/>
      <p:bldP spid="30" grpId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  <p:bldP spid="35" grpId="0" animBg="1"/>
      <p:bldP spid="35" grpId="1" animBg="1"/>
      <p:bldP spid="35" grpId="2" animBg="1"/>
      <p:bldP spid="36" grpId="0"/>
      <p:bldP spid="36" grpId="1"/>
      <p:bldP spid="36" grpId="2"/>
      <p:bldP spid="37" grpId="0"/>
      <p:bldP spid="37" grpId="1"/>
      <p:bldP spid="37" grpId="2"/>
      <p:bldP spid="38" grpId="0"/>
      <p:bldP spid="38" grpId="1"/>
      <p:bldP spid="38" grpId="2"/>
      <p:bldP spid="39" grpId="0"/>
      <p:bldP spid="39" grpId="1"/>
      <p:bldP spid="39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51050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Spark-SIFT  | 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核心算法原理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6313695" y="1422408"/>
            <a:ext cx="1799772" cy="798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高斯差分塔构建</a:t>
            </a:r>
            <a:endParaRPr lang="zh-CN" altLang="en-US" dirty="0"/>
          </a:p>
        </p:txBody>
      </p:sp>
      <p:sp>
        <p:nvSpPr>
          <p:cNvPr id="65" name="矩形 64"/>
          <p:cNvSpPr/>
          <p:nvPr/>
        </p:nvSpPr>
        <p:spPr>
          <a:xfrm>
            <a:off x="8759356" y="1429666"/>
            <a:ext cx="1952172" cy="798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关键点方向分配</a:t>
            </a:r>
            <a:endParaRPr lang="zh-CN" altLang="en-US" dirty="0"/>
          </a:p>
        </p:txBody>
      </p:sp>
      <p:cxnSp>
        <p:nvCxnSpPr>
          <p:cNvPr id="67" name="直接箭头连接符 66"/>
          <p:cNvCxnSpPr>
            <a:stCxn id="53" idx="3"/>
            <a:endCxn id="65" idx="1"/>
          </p:cNvCxnSpPr>
          <p:nvPr/>
        </p:nvCxnSpPr>
        <p:spPr>
          <a:xfrm>
            <a:off x="8113467" y="1821551"/>
            <a:ext cx="645889" cy="7258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7554651" y="2823043"/>
            <a:ext cx="1807029" cy="798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消除边缘响应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65" idx="3"/>
            <a:endCxn id="69" idx="3"/>
          </p:cNvCxnSpPr>
          <p:nvPr/>
        </p:nvCxnSpPr>
        <p:spPr>
          <a:xfrm flipH="1">
            <a:off x="9361680" y="1828809"/>
            <a:ext cx="1349848" cy="1393377"/>
          </a:xfrm>
          <a:prstGeom prst="bentConnector3">
            <a:avLst>
              <a:gd name="adj1" fmla="val -16935"/>
            </a:avLst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矩形 72"/>
          <p:cNvSpPr/>
          <p:nvPr/>
        </p:nvSpPr>
        <p:spPr>
          <a:xfrm>
            <a:off x="5080010" y="2823043"/>
            <a:ext cx="1632857" cy="798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空间极点检测</a:t>
            </a:r>
            <a:endParaRPr lang="zh-CN" altLang="en-US" dirty="0"/>
          </a:p>
        </p:txBody>
      </p:sp>
      <p:cxnSp>
        <p:nvCxnSpPr>
          <p:cNvPr id="75" name="直接箭头连接符 74"/>
          <p:cNvCxnSpPr>
            <a:stCxn id="69" idx="1"/>
            <a:endCxn id="73" idx="3"/>
          </p:cNvCxnSpPr>
          <p:nvPr/>
        </p:nvCxnSpPr>
        <p:spPr>
          <a:xfrm rot="10800000">
            <a:off x="6712867" y="3222186"/>
            <a:ext cx="841784" cy="1588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2191677" y="2830300"/>
            <a:ext cx="1930400" cy="798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关键点方向分配</a:t>
            </a:r>
            <a:endParaRPr lang="zh-CN" altLang="en-US" dirty="0"/>
          </a:p>
        </p:txBody>
      </p:sp>
      <p:cxnSp>
        <p:nvCxnSpPr>
          <p:cNvPr id="83" name="直接箭头连接符 82"/>
          <p:cNvCxnSpPr>
            <a:stCxn id="73" idx="1"/>
            <a:endCxn id="78" idx="3"/>
          </p:cNvCxnSpPr>
          <p:nvPr/>
        </p:nvCxnSpPr>
        <p:spPr>
          <a:xfrm rot="10800000" flipV="1">
            <a:off x="4122078" y="3222185"/>
            <a:ext cx="957933" cy="7257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1574800" y="1458693"/>
            <a:ext cx="1313551" cy="798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高斯模糊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3708391" y="1444179"/>
            <a:ext cx="1799772" cy="798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高斯金子塔构建</a:t>
            </a:r>
            <a:endParaRPr lang="zh-CN" altLang="en-US" dirty="0"/>
          </a:p>
        </p:txBody>
      </p:sp>
      <p:cxnSp>
        <p:nvCxnSpPr>
          <p:cNvPr id="25" name="直接箭头连接符 24"/>
          <p:cNvCxnSpPr>
            <a:stCxn id="20" idx="3"/>
            <a:endCxn id="23" idx="1"/>
          </p:cNvCxnSpPr>
          <p:nvPr/>
        </p:nvCxnSpPr>
        <p:spPr>
          <a:xfrm flipV="1">
            <a:off x="2888351" y="1843322"/>
            <a:ext cx="820040" cy="14514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23" idx="3"/>
            <a:endCxn id="53" idx="1"/>
          </p:cNvCxnSpPr>
          <p:nvPr/>
        </p:nvCxnSpPr>
        <p:spPr>
          <a:xfrm flipV="1">
            <a:off x="5508163" y="1821551"/>
            <a:ext cx="805532" cy="21771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圆角矩形 30"/>
          <p:cNvSpPr/>
          <p:nvPr/>
        </p:nvSpPr>
        <p:spPr>
          <a:xfrm>
            <a:off x="1436903" y="1306294"/>
            <a:ext cx="4252685" cy="1103085"/>
          </a:xfrm>
          <a:prstGeom prst="round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060" y="4296228"/>
            <a:ext cx="4497636" cy="2177143"/>
          </a:xfrm>
          <a:prstGeom prst="rect">
            <a:avLst/>
          </a:prstGeom>
        </p:spPr>
      </p:pic>
      <p:sp>
        <p:nvSpPr>
          <p:cNvPr id="33" name="矩形 32"/>
          <p:cNvSpPr/>
          <p:nvPr/>
        </p:nvSpPr>
        <p:spPr>
          <a:xfrm>
            <a:off x="6096000" y="420892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高斯滤波是一个时间复杂度为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O(N</a:t>
            </a:r>
            <a:r>
              <a:rPr lang="en-US" altLang="zh-CN" baseline="30000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的操作，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这里的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N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与图像大小成正比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171" y="3687573"/>
            <a:ext cx="3735023" cy="3170427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6125029" y="5165636"/>
            <a:ext cx="55589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SIFT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算法中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高斯金字塔的时间复杂度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O(O*I*N</a:t>
            </a:r>
            <a:r>
              <a:rPr lang="en-US" altLang="zh-CN" baseline="30000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，其中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O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为高斯塔的组数，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I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为高斯塔的层数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41518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53" grpId="0" animBg="1"/>
      <p:bldP spid="65" grpId="0" animBg="1"/>
      <p:bldP spid="69" grpId="0" animBg="1"/>
      <p:bldP spid="73" grpId="0" animBg="1"/>
      <p:bldP spid="78" grpId="0" animBg="1"/>
      <p:bldP spid="20" grpId="0" animBg="1"/>
      <p:bldP spid="23" grpId="0" animBg="1"/>
      <p:bldP spid="31" grpId="0" animBg="1"/>
      <p:bldP spid="33" grpId="0"/>
      <p:bldP spid="33" grpId="1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Spark-SIFT 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软件框架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圆角矩形 44"/>
          <p:cNvSpPr/>
          <p:nvPr/>
        </p:nvSpPr>
        <p:spPr>
          <a:xfrm>
            <a:off x="3211757" y="2358913"/>
            <a:ext cx="6509084" cy="271913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"/>
          <p:cNvSpPr txBox="1"/>
          <p:nvPr/>
        </p:nvSpPr>
        <p:spPr>
          <a:xfrm>
            <a:off x="3441665" y="2491260"/>
            <a:ext cx="803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5752273" y="4206577"/>
            <a:ext cx="1395663" cy="6497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MLIB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圆角矩形 47"/>
          <p:cNvSpPr/>
          <p:nvPr/>
        </p:nvSpPr>
        <p:spPr>
          <a:xfrm>
            <a:off x="7844742" y="4189509"/>
            <a:ext cx="1395663" cy="6497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Graphx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3439886" y="4206577"/>
            <a:ext cx="1886857" cy="64970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SparkImagLib</a:t>
            </a:r>
            <a:endParaRPr lang="zh-CN" altLang="en-US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3596767" y="3369567"/>
            <a:ext cx="5723020" cy="5414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Core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圆角矩形 50"/>
          <p:cNvSpPr/>
          <p:nvPr/>
        </p:nvSpPr>
        <p:spPr>
          <a:xfrm>
            <a:off x="7844743" y="2491260"/>
            <a:ext cx="1395663" cy="64970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spSift</a:t>
            </a:r>
            <a:endParaRPr lang="zh-CN" altLang="en-US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2335794" y="2358913"/>
            <a:ext cx="126097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2335794" y="3137147"/>
            <a:ext cx="5804303" cy="381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flipV="1">
            <a:off x="2335793" y="3905815"/>
            <a:ext cx="5804303" cy="381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 flipV="1">
            <a:off x="2335792" y="5076677"/>
            <a:ext cx="5804303" cy="381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上下箭头 55"/>
          <p:cNvSpPr/>
          <p:nvPr/>
        </p:nvSpPr>
        <p:spPr>
          <a:xfrm>
            <a:off x="2461791" y="2354694"/>
            <a:ext cx="145608" cy="78245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上下箭头 56"/>
          <p:cNvSpPr/>
          <p:nvPr/>
        </p:nvSpPr>
        <p:spPr>
          <a:xfrm>
            <a:off x="2731322" y="3137147"/>
            <a:ext cx="165985" cy="76885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上下箭头 57"/>
          <p:cNvSpPr/>
          <p:nvPr/>
        </p:nvSpPr>
        <p:spPr>
          <a:xfrm>
            <a:off x="2458898" y="3919199"/>
            <a:ext cx="145608" cy="115612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35"/>
          <p:cNvSpPr txBox="1"/>
          <p:nvPr/>
        </p:nvSpPr>
        <p:spPr>
          <a:xfrm>
            <a:off x="1280885" y="2584967"/>
            <a:ext cx="1329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 App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文本框 36"/>
          <p:cNvSpPr txBox="1"/>
          <p:nvPr/>
        </p:nvSpPr>
        <p:spPr>
          <a:xfrm>
            <a:off x="1513202" y="3332966"/>
            <a:ext cx="135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core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文本框 37"/>
          <p:cNvSpPr txBox="1"/>
          <p:nvPr/>
        </p:nvSpPr>
        <p:spPr>
          <a:xfrm>
            <a:off x="903614" y="4205269"/>
            <a:ext cx="163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Library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156846" y="5500913"/>
            <a:ext cx="6019153" cy="123165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 err="1">
                <a:latin typeface="微软雅黑" pitchFamily="34" charset="-122"/>
                <a:ea typeface="微软雅黑" pitchFamily="34" charset="-122"/>
              </a:rPr>
              <a:t>SparkImageLib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图像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表示</a:t>
            </a:r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SequenceImage,SpFImage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分布式文件系统下的图像读取与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保存；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图像的基础处理接口：灰度化，缩放，高斯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滤波；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2960915" y="1007716"/>
            <a:ext cx="4122058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 err="1">
                <a:latin typeface="微软雅黑" pitchFamily="34" charset="-122"/>
                <a:ea typeface="微软雅黑" pitchFamily="34" charset="-122"/>
              </a:rPr>
              <a:t>spSift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dirty="0" err="1">
                <a:latin typeface="微软雅黑" pitchFamily="34" charset="-122"/>
                <a:ea typeface="微软雅黑" pitchFamily="34" charset="-122"/>
              </a:rPr>
              <a:t>SparkImageLib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基础上实现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SIFT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算法，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Spark-sift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map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任务中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Spark-sift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2" name="肘形连接符 71"/>
          <p:cNvCxnSpPr>
            <a:stCxn id="51" idx="0"/>
            <a:endCxn id="63" idx="3"/>
          </p:cNvCxnSpPr>
          <p:nvPr/>
        </p:nvCxnSpPr>
        <p:spPr>
          <a:xfrm rot="16200000" flipV="1">
            <a:off x="7371085" y="1319770"/>
            <a:ext cx="883379" cy="145960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连接符 79"/>
          <p:cNvCxnSpPr>
            <a:stCxn id="49" idx="2"/>
            <a:endCxn id="62" idx="1"/>
          </p:cNvCxnSpPr>
          <p:nvPr/>
        </p:nvCxnSpPr>
        <p:spPr>
          <a:xfrm rot="16200000" flipH="1">
            <a:off x="4139852" y="5099745"/>
            <a:ext cx="1260456" cy="773531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49" grpId="0" animBg="1"/>
      <p:bldP spid="51" grpId="0" animBg="1"/>
      <p:bldP spid="62" grpId="0" animBg="1"/>
      <p:bldP spid="6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Spark-SIFT 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工作流程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圆角矩形 29"/>
          <p:cNvSpPr/>
          <p:nvPr/>
        </p:nvSpPr>
        <p:spPr>
          <a:xfrm>
            <a:off x="3758101" y="5225611"/>
            <a:ext cx="5393565" cy="76049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HDFS</a:t>
            </a:r>
            <a:endParaRPr lang="zh-CN" altLang="en-US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6439344" y="2210811"/>
            <a:ext cx="1954277" cy="235390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4301368" y="2210815"/>
            <a:ext cx="1321805" cy="235390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右箭头 32"/>
          <p:cNvSpPr/>
          <p:nvPr/>
        </p:nvSpPr>
        <p:spPr>
          <a:xfrm rot="5400000">
            <a:off x="4603560" y="4785422"/>
            <a:ext cx="658574" cy="2218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4136573" y="5225611"/>
            <a:ext cx="1335314" cy="7604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SequenceImages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右箭头 34"/>
          <p:cNvSpPr/>
          <p:nvPr/>
        </p:nvSpPr>
        <p:spPr>
          <a:xfrm rot="19152682">
            <a:off x="4797005" y="4504094"/>
            <a:ext cx="1864138" cy="1917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6070285" y="5232275"/>
            <a:ext cx="1186003" cy="7604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Features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2653636" y="2292289"/>
            <a:ext cx="371192" cy="3259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2653636" y="2788720"/>
            <a:ext cx="371192" cy="3259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2653636" y="3327755"/>
            <a:ext cx="371192" cy="3259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2653636" y="4207516"/>
            <a:ext cx="371192" cy="3259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1" name="直接箭头连接符 40"/>
          <p:cNvCxnSpPr>
            <a:stCxn id="37" idx="6"/>
            <a:endCxn id="32" idx="1"/>
          </p:cNvCxnSpPr>
          <p:nvPr/>
        </p:nvCxnSpPr>
        <p:spPr>
          <a:xfrm>
            <a:off x="3024828" y="2455252"/>
            <a:ext cx="1276540" cy="932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stCxn id="38" idx="6"/>
            <a:endCxn id="32" idx="1"/>
          </p:cNvCxnSpPr>
          <p:nvPr/>
        </p:nvCxnSpPr>
        <p:spPr>
          <a:xfrm>
            <a:off x="3024828" y="2951683"/>
            <a:ext cx="1276540" cy="436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>
            <a:stCxn id="39" idx="6"/>
            <a:endCxn id="32" idx="1"/>
          </p:cNvCxnSpPr>
          <p:nvPr/>
        </p:nvCxnSpPr>
        <p:spPr>
          <a:xfrm flipV="1">
            <a:off x="3024828" y="3387766"/>
            <a:ext cx="1276540" cy="102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40" idx="6"/>
            <a:endCxn id="32" idx="1"/>
          </p:cNvCxnSpPr>
          <p:nvPr/>
        </p:nvCxnSpPr>
        <p:spPr>
          <a:xfrm flipV="1">
            <a:off x="3024828" y="3387766"/>
            <a:ext cx="1276540" cy="982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33"/>
          <p:cNvSpPr txBox="1"/>
          <p:nvPr/>
        </p:nvSpPr>
        <p:spPr>
          <a:xfrm>
            <a:off x="1740245" y="227058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image1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文本框 34"/>
          <p:cNvSpPr txBox="1"/>
          <p:nvPr/>
        </p:nvSpPr>
        <p:spPr>
          <a:xfrm>
            <a:off x="1740245" y="2767016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image2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文本框 35"/>
          <p:cNvSpPr txBox="1"/>
          <p:nvPr/>
        </p:nvSpPr>
        <p:spPr>
          <a:xfrm>
            <a:off x="1740245" y="3307789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image3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文本框 36"/>
          <p:cNvSpPr txBox="1"/>
          <p:nvPr/>
        </p:nvSpPr>
        <p:spPr>
          <a:xfrm>
            <a:off x="1720199" y="419538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imagen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圆角矩形 67"/>
          <p:cNvSpPr/>
          <p:nvPr/>
        </p:nvSpPr>
        <p:spPr>
          <a:xfrm>
            <a:off x="4301368" y="2382066"/>
            <a:ext cx="1321806" cy="2767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" name="圆角矩形 68"/>
          <p:cNvSpPr/>
          <p:nvPr/>
        </p:nvSpPr>
        <p:spPr>
          <a:xfrm>
            <a:off x="4301367" y="2379743"/>
            <a:ext cx="540607" cy="27671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圆角矩形 69"/>
          <p:cNvSpPr/>
          <p:nvPr/>
        </p:nvSpPr>
        <p:spPr>
          <a:xfrm>
            <a:off x="4301367" y="2662713"/>
            <a:ext cx="1321806" cy="2767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301366" y="2660390"/>
            <a:ext cx="540607" cy="27671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" name="圆角矩形 72"/>
          <p:cNvSpPr/>
          <p:nvPr/>
        </p:nvSpPr>
        <p:spPr>
          <a:xfrm>
            <a:off x="4301366" y="2941747"/>
            <a:ext cx="1321806" cy="2767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4" name="圆角矩形 73"/>
          <p:cNvSpPr/>
          <p:nvPr/>
        </p:nvSpPr>
        <p:spPr>
          <a:xfrm>
            <a:off x="4301365" y="2939424"/>
            <a:ext cx="540607" cy="27671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4301365" y="4046338"/>
            <a:ext cx="1321806" cy="2767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6" name="圆角矩形 75"/>
          <p:cNvSpPr/>
          <p:nvPr/>
        </p:nvSpPr>
        <p:spPr>
          <a:xfrm>
            <a:off x="4301364" y="4044015"/>
            <a:ext cx="540607" cy="27671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圆角矩形 76"/>
          <p:cNvSpPr/>
          <p:nvPr/>
        </p:nvSpPr>
        <p:spPr>
          <a:xfrm>
            <a:off x="6881605" y="2330764"/>
            <a:ext cx="1158843" cy="78388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圆角矩形 77"/>
          <p:cNvSpPr/>
          <p:nvPr/>
        </p:nvSpPr>
        <p:spPr>
          <a:xfrm>
            <a:off x="7338600" y="2391127"/>
            <a:ext cx="566045" cy="130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7035514" y="2388804"/>
            <a:ext cx="303086" cy="13161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圆角矩形 80"/>
          <p:cNvSpPr/>
          <p:nvPr/>
        </p:nvSpPr>
        <p:spPr>
          <a:xfrm>
            <a:off x="7338600" y="2620755"/>
            <a:ext cx="566045" cy="130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圆角矩形 81"/>
          <p:cNvSpPr/>
          <p:nvPr/>
        </p:nvSpPr>
        <p:spPr>
          <a:xfrm>
            <a:off x="7035514" y="2618432"/>
            <a:ext cx="303086" cy="13161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圆角矩形 82"/>
          <p:cNvSpPr/>
          <p:nvPr/>
        </p:nvSpPr>
        <p:spPr>
          <a:xfrm>
            <a:off x="7338600" y="2914905"/>
            <a:ext cx="566045" cy="130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圆角矩形 83"/>
          <p:cNvSpPr/>
          <p:nvPr/>
        </p:nvSpPr>
        <p:spPr>
          <a:xfrm>
            <a:off x="7035514" y="2912582"/>
            <a:ext cx="303086" cy="13161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5" name="圆角矩形 84"/>
          <p:cNvSpPr/>
          <p:nvPr/>
        </p:nvSpPr>
        <p:spPr>
          <a:xfrm>
            <a:off x="6881605" y="3702771"/>
            <a:ext cx="1158843" cy="78388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6" name="圆角矩形 85"/>
          <p:cNvSpPr/>
          <p:nvPr/>
        </p:nvSpPr>
        <p:spPr>
          <a:xfrm>
            <a:off x="7338600" y="3763134"/>
            <a:ext cx="566045" cy="130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7" name="圆角矩形 86"/>
          <p:cNvSpPr/>
          <p:nvPr/>
        </p:nvSpPr>
        <p:spPr>
          <a:xfrm>
            <a:off x="7035514" y="3760811"/>
            <a:ext cx="303086" cy="13161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7338600" y="3992762"/>
            <a:ext cx="566045" cy="130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9" name="圆角矩形 88"/>
          <p:cNvSpPr/>
          <p:nvPr/>
        </p:nvSpPr>
        <p:spPr>
          <a:xfrm>
            <a:off x="7035514" y="3990439"/>
            <a:ext cx="303086" cy="13161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0" name="圆角矩形 89"/>
          <p:cNvSpPr/>
          <p:nvPr/>
        </p:nvSpPr>
        <p:spPr>
          <a:xfrm>
            <a:off x="7338600" y="4286912"/>
            <a:ext cx="566045" cy="130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1" name="圆角矩形 90"/>
          <p:cNvSpPr/>
          <p:nvPr/>
        </p:nvSpPr>
        <p:spPr>
          <a:xfrm>
            <a:off x="7035514" y="4284589"/>
            <a:ext cx="303086" cy="13161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7095147" y="2135810"/>
            <a:ext cx="786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Task1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7110802" y="3475500"/>
            <a:ext cx="794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Taskn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3758101" y="1255752"/>
            <a:ext cx="5393565" cy="366204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5" name="直角上箭头 94"/>
          <p:cNvSpPr/>
          <p:nvPr/>
        </p:nvSpPr>
        <p:spPr>
          <a:xfrm rot="10800000">
            <a:off x="6530471" y="2718040"/>
            <a:ext cx="351134" cy="251974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6" name="右箭头 95"/>
          <p:cNvSpPr/>
          <p:nvPr/>
        </p:nvSpPr>
        <p:spPr>
          <a:xfrm flipH="1">
            <a:off x="6651313" y="3930582"/>
            <a:ext cx="240328" cy="1914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7" name="圆角矩形 96"/>
          <p:cNvSpPr/>
          <p:nvPr/>
        </p:nvSpPr>
        <p:spPr>
          <a:xfrm>
            <a:off x="4301364" y="1432959"/>
            <a:ext cx="4092257" cy="5116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异常监控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8" name="右箭头 97"/>
          <p:cNvSpPr/>
          <p:nvPr/>
        </p:nvSpPr>
        <p:spPr>
          <a:xfrm rot="5400000" flipH="1">
            <a:off x="4923285" y="1980780"/>
            <a:ext cx="281884" cy="1781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9" name="右箭头 98"/>
          <p:cNvSpPr/>
          <p:nvPr/>
        </p:nvSpPr>
        <p:spPr>
          <a:xfrm rot="5400000" flipH="1">
            <a:off x="7353775" y="1980780"/>
            <a:ext cx="281884" cy="1781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" name="圆角矩形 99"/>
          <p:cNvSpPr/>
          <p:nvPr/>
        </p:nvSpPr>
        <p:spPr>
          <a:xfrm>
            <a:off x="7965684" y="5218947"/>
            <a:ext cx="1186003" cy="7604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Error Log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1" name="直角上箭头 100"/>
          <p:cNvSpPr/>
          <p:nvPr/>
        </p:nvSpPr>
        <p:spPr>
          <a:xfrm rot="10800000" flipH="1">
            <a:off x="8391877" y="1652711"/>
            <a:ext cx="377032" cy="357956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2" name="文本框 9"/>
          <p:cNvSpPr txBox="1"/>
          <p:nvPr/>
        </p:nvSpPr>
        <p:spPr>
          <a:xfrm>
            <a:off x="3064591" y="5414526"/>
            <a:ext cx="792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HDFS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3" name="文本框 10"/>
          <p:cNvSpPr txBox="1"/>
          <p:nvPr/>
        </p:nvSpPr>
        <p:spPr>
          <a:xfrm>
            <a:off x="4568434" y="1916309"/>
            <a:ext cx="1320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微软雅黑" pitchFamily="34" charset="-122"/>
                <a:ea typeface="微软雅黑" pitchFamily="34" charset="-122"/>
              </a:rPr>
              <a:t>Exception</a:t>
            </a:r>
            <a:endParaRPr lang="zh-CN" altLang="en-US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" name="文本框 96"/>
          <p:cNvSpPr txBox="1"/>
          <p:nvPr/>
        </p:nvSpPr>
        <p:spPr>
          <a:xfrm>
            <a:off x="6967176" y="1906323"/>
            <a:ext cx="1320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微软雅黑" pitchFamily="34" charset="-122"/>
                <a:ea typeface="微软雅黑" pitchFamily="34" charset="-122"/>
              </a:rPr>
              <a:t>Exception</a:t>
            </a:r>
            <a:endParaRPr lang="zh-CN" altLang="en-US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5" name="文本框 98"/>
          <p:cNvSpPr txBox="1"/>
          <p:nvPr/>
        </p:nvSpPr>
        <p:spPr>
          <a:xfrm>
            <a:off x="6167915" y="3102194"/>
            <a:ext cx="1170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latin typeface="微软雅黑" pitchFamily="34" charset="-122"/>
                <a:ea typeface="微软雅黑" pitchFamily="34" charset="-122"/>
              </a:rPr>
              <a:t>Features</a:t>
            </a:r>
            <a:endParaRPr lang="zh-CN" altLang="en-US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" name="文本框 11"/>
          <p:cNvSpPr txBox="1"/>
          <p:nvPr/>
        </p:nvSpPr>
        <p:spPr>
          <a:xfrm>
            <a:off x="4333736" y="370309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序列化处理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5384799" y="452845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加载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487884" y="458651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保存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9129483" y="1074060"/>
            <a:ext cx="307703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记录非法格式图片信息及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运行时异常信息；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过滤式执行，运行过程不中断；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Oval 27"/>
          <p:cNvSpPr>
            <a:spLocks noChangeAspect="1"/>
          </p:cNvSpPr>
          <p:nvPr/>
        </p:nvSpPr>
        <p:spPr bwMode="auto">
          <a:xfrm>
            <a:off x="1489562" y="1414035"/>
            <a:ext cx="567630" cy="567778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2080602" y="1317494"/>
            <a:ext cx="24665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Spark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集群配置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080601" y="1555134"/>
            <a:ext cx="450888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总体数量：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台，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台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台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Worker</a:t>
            </a:r>
          </a:p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Master: AMD 4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核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，内存大小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16G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，磁盘为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1T</a:t>
            </a:r>
          </a:p>
          <a:p>
            <a:pPr algn="just">
              <a:buFont typeface="Wingdings" pitchFamily="2" charset="2"/>
              <a:buChar char="Ø"/>
            </a:pP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Worker:Intel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4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核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，内存大小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12G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，磁盘为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1T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" name="Oval 27"/>
          <p:cNvSpPr>
            <a:spLocks noChangeAspect="1"/>
          </p:cNvSpPr>
          <p:nvPr/>
        </p:nvSpPr>
        <p:spPr bwMode="auto">
          <a:xfrm>
            <a:off x="1489562" y="2487532"/>
            <a:ext cx="567630" cy="567778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2080602" y="2390991"/>
            <a:ext cx="24665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软件版本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2080602" y="2628631"/>
            <a:ext cx="41419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Spark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版本：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2.0.0</a:t>
            </a:r>
          </a:p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HDFS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版本：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1.6.0</a:t>
            </a:r>
          </a:p>
          <a:p>
            <a:pPr algn="just">
              <a:buFont typeface="Wingdings" pitchFamily="2" charset="2"/>
              <a:buChar char="Ø"/>
            </a:pP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Scala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版本：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2.11.8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JDK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版本：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1.7</a:t>
            </a:r>
          </a:p>
        </p:txBody>
      </p:sp>
      <p:sp>
        <p:nvSpPr>
          <p:cNvPr id="115" name="Oval 28"/>
          <p:cNvSpPr>
            <a:spLocks noChangeAspect="1"/>
          </p:cNvSpPr>
          <p:nvPr/>
        </p:nvSpPr>
        <p:spPr bwMode="auto">
          <a:xfrm>
            <a:off x="1489562" y="3909365"/>
            <a:ext cx="567630" cy="567778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2080602" y="3812824"/>
            <a:ext cx="24665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对比环境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2080602" y="4050464"/>
            <a:ext cx="41419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单机：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Intel 4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核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，内存为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8G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，磁盘为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1T</a:t>
            </a:r>
          </a:p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版本：</a:t>
            </a:r>
            <a:r>
              <a:rPr lang="en-US" altLang="zh-CN" sz="1400" dirty="0" smtClean="0"/>
              <a:t> 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NVIDIA GTX760</a:t>
            </a:r>
          </a:p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CUDA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版本：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4.0</a:t>
            </a:r>
          </a:p>
          <a:p>
            <a:pPr algn="just">
              <a:buFont typeface="Wingdings" pitchFamily="2" charset="2"/>
              <a:buChar char="Ø"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8" name="Oval 29"/>
          <p:cNvSpPr>
            <a:spLocks noChangeAspect="1"/>
          </p:cNvSpPr>
          <p:nvPr/>
        </p:nvSpPr>
        <p:spPr bwMode="auto">
          <a:xfrm>
            <a:off x="1489562" y="5113489"/>
            <a:ext cx="567630" cy="567778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2080602" y="5016948"/>
            <a:ext cx="24665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测试数据集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2080602" y="5254588"/>
            <a:ext cx="414192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ImageNet2012</a:t>
            </a:r>
          </a:p>
          <a:p>
            <a:pPr>
              <a:buFont typeface="Wingdings" pitchFamily="2" charset="2"/>
              <a:buChar char="Ø"/>
            </a:pP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数据集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：百度网站上下载的高清图片</a:t>
            </a:r>
            <a:endParaRPr lang="en-US" altLang="zh-CN" sz="1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1" name="Freeform 92"/>
          <p:cNvSpPr>
            <a:spLocks noChangeAspect="1" noEditPoints="1"/>
          </p:cNvSpPr>
          <p:nvPr/>
        </p:nvSpPr>
        <p:spPr bwMode="auto">
          <a:xfrm>
            <a:off x="1619669" y="4046946"/>
            <a:ext cx="282016" cy="292617"/>
          </a:xfrm>
          <a:custGeom>
            <a:avLst/>
            <a:gdLst>
              <a:gd name="T0" fmla="*/ 414 w 1305"/>
              <a:gd name="T1" fmla="*/ 1345 h 1359"/>
              <a:gd name="T2" fmla="*/ 819 w 1305"/>
              <a:gd name="T3" fmla="*/ 1309 h 1359"/>
              <a:gd name="T4" fmla="*/ 1281 w 1305"/>
              <a:gd name="T5" fmla="*/ 606 h 1359"/>
              <a:gd name="T6" fmla="*/ 1294 w 1305"/>
              <a:gd name="T7" fmla="*/ 51 h 1359"/>
              <a:gd name="T8" fmla="*/ 414 w 1305"/>
              <a:gd name="T9" fmla="*/ 1345 h 1359"/>
              <a:gd name="T10" fmla="*/ 342 w 1305"/>
              <a:gd name="T11" fmla="*/ 1294 h 1359"/>
              <a:gd name="T12" fmla="*/ 1223 w 1305"/>
              <a:gd name="T13" fmla="*/ 0 h 1359"/>
              <a:gd name="T14" fmla="*/ 342 w 1305"/>
              <a:gd name="T15" fmla="*/ 1294 h 1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05" h="1359">
                <a:moveTo>
                  <a:pt x="414" y="1345"/>
                </a:moveTo>
                <a:cubicBezTo>
                  <a:pt x="560" y="1359"/>
                  <a:pt x="696" y="1349"/>
                  <a:pt x="819" y="1309"/>
                </a:cubicBezTo>
                <a:cubicBezTo>
                  <a:pt x="1103" y="1217"/>
                  <a:pt x="1305" y="997"/>
                  <a:pt x="1281" y="606"/>
                </a:cubicBezTo>
                <a:cubicBezTo>
                  <a:pt x="1270" y="414"/>
                  <a:pt x="1230" y="216"/>
                  <a:pt x="1294" y="51"/>
                </a:cubicBezTo>
                <a:cubicBezTo>
                  <a:pt x="845" y="485"/>
                  <a:pt x="649" y="775"/>
                  <a:pt x="414" y="1345"/>
                </a:cubicBezTo>
                <a:close/>
                <a:moveTo>
                  <a:pt x="342" y="1294"/>
                </a:moveTo>
                <a:cubicBezTo>
                  <a:pt x="0" y="950"/>
                  <a:pt x="233" y="164"/>
                  <a:pt x="1223" y="0"/>
                </a:cubicBezTo>
                <a:cubicBezTo>
                  <a:pt x="787" y="413"/>
                  <a:pt x="584" y="704"/>
                  <a:pt x="342" y="12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" name="Freeform 14"/>
          <p:cNvSpPr>
            <a:spLocks noChangeAspect="1" noEditPoints="1"/>
          </p:cNvSpPr>
          <p:nvPr/>
        </p:nvSpPr>
        <p:spPr bwMode="auto">
          <a:xfrm>
            <a:off x="1632369" y="5262102"/>
            <a:ext cx="282016" cy="270552"/>
          </a:xfrm>
          <a:custGeom>
            <a:avLst/>
            <a:gdLst>
              <a:gd name="T0" fmla="*/ 374 w 1200"/>
              <a:gd name="T1" fmla="*/ 247 h 1163"/>
              <a:gd name="T2" fmla="*/ 561 w 1200"/>
              <a:gd name="T3" fmla="*/ 24 h 1163"/>
              <a:gd name="T4" fmla="*/ 276 w 1200"/>
              <a:gd name="T5" fmla="*/ 307 h 1163"/>
              <a:gd name="T6" fmla="*/ 0 w 1200"/>
              <a:gd name="T7" fmla="*/ 537 h 1163"/>
              <a:gd name="T8" fmla="*/ 276 w 1200"/>
              <a:gd name="T9" fmla="*/ 307 h 1163"/>
              <a:gd name="T10" fmla="*/ 298 w 1200"/>
              <a:gd name="T11" fmla="*/ 234 h 1163"/>
              <a:gd name="T12" fmla="*/ 449 w 1200"/>
              <a:gd name="T13" fmla="*/ 0 h 1163"/>
              <a:gd name="T14" fmla="*/ 144 w 1200"/>
              <a:gd name="T15" fmla="*/ 974 h 1163"/>
              <a:gd name="T16" fmla="*/ 340 w 1200"/>
              <a:gd name="T17" fmla="*/ 1025 h 1163"/>
              <a:gd name="T18" fmla="*/ 144 w 1200"/>
              <a:gd name="T19" fmla="*/ 974 h 1163"/>
              <a:gd name="T20" fmla="*/ 561 w 1200"/>
              <a:gd name="T21" fmla="*/ 824 h 1163"/>
              <a:gd name="T22" fmla="*/ 319 w 1200"/>
              <a:gd name="T23" fmla="*/ 614 h 1163"/>
              <a:gd name="T24" fmla="*/ 276 w 1200"/>
              <a:gd name="T25" fmla="*/ 857 h 1163"/>
              <a:gd name="T26" fmla="*/ 0 w 1200"/>
              <a:gd name="T27" fmla="*/ 614 h 1163"/>
              <a:gd name="T28" fmla="*/ 276 w 1200"/>
              <a:gd name="T29" fmla="*/ 857 h 1163"/>
              <a:gd name="T30" fmla="*/ 957 w 1200"/>
              <a:gd name="T31" fmla="*/ 537 h 1163"/>
              <a:gd name="T32" fmla="*/ 1102 w 1200"/>
              <a:gd name="T33" fmla="*/ 251 h 1163"/>
              <a:gd name="T34" fmla="*/ 924 w 1200"/>
              <a:gd name="T35" fmla="*/ 857 h 1163"/>
              <a:gd name="T36" fmla="*/ 1200 w 1200"/>
              <a:gd name="T37" fmla="*/ 614 h 1163"/>
              <a:gd name="T38" fmla="*/ 924 w 1200"/>
              <a:gd name="T39" fmla="*/ 857 h 1163"/>
              <a:gd name="T40" fmla="*/ 751 w 1200"/>
              <a:gd name="T41" fmla="*/ 1163 h 1163"/>
              <a:gd name="T42" fmla="*/ 901 w 1200"/>
              <a:gd name="T43" fmla="*/ 930 h 1163"/>
              <a:gd name="T44" fmla="*/ 638 w 1200"/>
              <a:gd name="T45" fmla="*/ 263 h 1163"/>
              <a:gd name="T46" fmla="*/ 792 w 1200"/>
              <a:gd name="T47" fmla="*/ 174 h 1163"/>
              <a:gd name="T48" fmla="*/ 638 w 1200"/>
              <a:gd name="T49" fmla="*/ 824 h 1163"/>
              <a:gd name="T50" fmla="*/ 880 w 1200"/>
              <a:gd name="T51" fmla="*/ 614 h 1163"/>
              <a:gd name="T52" fmla="*/ 638 w 1200"/>
              <a:gd name="T53" fmla="*/ 824 h 1163"/>
              <a:gd name="T54" fmla="*/ 561 w 1200"/>
              <a:gd name="T55" fmla="*/ 537 h 1163"/>
              <a:gd name="T56" fmla="*/ 351 w 1200"/>
              <a:gd name="T57" fmla="*/ 321 h 1163"/>
              <a:gd name="T58" fmla="*/ 638 w 1200"/>
              <a:gd name="T59" fmla="*/ 537 h 1163"/>
              <a:gd name="T60" fmla="*/ 848 w 1200"/>
              <a:gd name="T61" fmla="*/ 321 h 1163"/>
              <a:gd name="T62" fmla="*/ 638 w 1200"/>
              <a:gd name="T63" fmla="*/ 537 h 1163"/>
              <a:gd name="T64" fmla="*/ 901 w 1200"/>
              <a:gd name="T65" fmla="*/ 233 h 1163"/>
              <a:gd name="T66" fmla="*/ 751 w 1200"/>
              <a:gd name="T67" fmla="*/ 0 h 1163"/>
              <a:gd name="T68" fmla="*/ 374 w 1200"/>
              <a:gd name="T69" fmla="*/ 916 h 1163"/>
              <a:gd name="T70" fmla="*/ 561 w 1200"/>
              <a:gd name="T71" fmla="*/ 1140 h 1163"/>
              <a:gd name="T72" fmla="*/ 374 w 1200"/>
              <a:gd name="T73" fmla="*/ 916 h 1163"/>
              <a:gd name="T74" fmla="*/ 824 w 1200"/>
              <a:gd name="T75" fmla="*/ 916 h 1163"/>
              <a:gd name="T76" fmla="*/ 638 w 1200"/>
              <a:gd name="T77" fmla="*/ 1140 h 1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00" h="1163">
                <a:moveTo>
                  <a:pt x="407" y="174"/>
                </a:moveTo>
                <a:cubicBezTo>
                  <a:pt x="395" y="197"/>
                  <a:pt x="384" y="222"/>
                  <a:pt x="374" y="247"/>
                </a:cubicBezTo>
                <a:cubicBezTo>
                  <a:pt x="433" y="256"/>
                  <a:pt x="495" y="261"/>
                  <a:pt x="561" y="263"/>
                </a:cubicBezTo>
                <a:lnTo>
                  <a:pt x="561" y="24"/>
                </a:lnTo>
                <a:cubicBezTo>
                  <a:pt x="505" y="40"/>
                  <a:pt x="451" y="92"/>
                  <a:pt x="407" y="174"/>
                </a:cubicBezTo>
                <a:close/>
                <a:moveTo>
                  <a:pt x="276" y="307"/>
                </a:moveTo>
                <a:cubicBezTo>
                  <a:pt x="210" y="292"/>
                  <a:pt x="150" y="274"/>
                  <a:pt x="97" y="252"/>
                </a:cubicBezTo>
                <a:cubicBezTo>
                  <a:pt x="42" y="335"/>
                  <a:pt x="8" y="432"/>
                  <a:pt x="0" y="537"/>
                </a:cubicBezTo>
                <a:lnTo>
                  <a:pt x="243" y="537"/>
                </a:lnTo>
                <a:cubicBezTo>
                  <a:pt x="245" y="457"/>
                  <a:pt x="257" y="378"/>
                  <a:pt x="276" y="307"/>
                </a:cubicBezTo>
                <a:close/>
                <a:moveTo>
                  <a:pt x="144" y="189"/>
                </a:moveTo>
                <a:cubicBezTo>
                  <a:pt x="190" y="207"/>
                  <a:pt x="241" y="222"/>
                  <a:pt x="298" y="234"/>
                </a:cubicBezTo>
                <a:cubicBezTo>
                  <a:pt x="310" y="200"/>
                  <a:pt x="324" y="168"/>
                  <a:pt x="340" y="138"/>
                </a:cubicBezTo>
                <a:cubicBezTo>
                  <a:pt x="371" y="79"/>
                  <a:pt x="408" y="33"/>
                  <a:pt x="449" y="0"/>
                </a:cubicBezTo>
                <a:cubicBezTo>
                  <a:pt x="328" y="31"/>
                  <a:pt x="223" y="98"/>
                  <a:pt x="144" y="189"/>
                </a:cubicBezTo>
                <a:close/>
                <a:moveTo>
                  <a:pt x="144" y="974"/>
                </a:moveTo>
                <a:cubicBezTo>
                  <a:pt x="223" y="1065"/>
                  <a:pt x="328" y="1132"/>
                  <a:pt x="449" y="1163"/>
                </a:cubicBezTo>
                <a:cubicBezTo>
                  <a:pt x="408" y="1130"/>
                  <a:pt x="371" y="1084"/>
                  <a:pt x="340" y="1025"/>
                </a:cubicBezTo>
                <a:cubicBezTo>
                  <a:pt x="324" y="996"/>
                  <a:pt x="310" y="964"/>
                  <a:pt x="298" y="930"/>
                </a:cubicBezTo>
                <a:cubicBezTo>
                  <a:pt x="241" y="942"/>
                  <a:pt x="190" y="957"/>
                  <a:pt x="144" y="974"/>
                </a:cubicBezTo>
                <a:close/>
                <a:moveTo>
                  <a:pt x="351" y="843"/>
                </a:moveTo>
                <a:cubicBezTo>
                  <a:pt x="417" y="832"/>
                  <a:pt x="488" y="826"/>
                  <a:pt x="561" y="824"/>
                </a:cubicBezTo>
                <a:lnTo>
                  <a:pt x="561" y="614"/>
                </a:lnTo>
                <a:lnTo>
                  <a:pt x="319" y="614"/>
                </a:lnTo>
                <a:cubicBezTo>
                  <a:pt x="321" y="695"/>
                  <a:pt x="332" y="772"/>
                  <a:pt x="351" y="843"/>
                </a:cubicBezTo>
                <a:close/>
                <a:moveTo>
                  <a:pt x="276" y="857"/>
                </a:moveTo>
                <a:cubicBezTo>
                  <a:pt x="256" y="782"/>
                  <a:pt x="244" y="699"/>
                  <a:pt x="242" y="614"/>
                </a:cubicBezTo>
                <a:lnTo>
                  <a:pt x="0" y="614"/>
                </a:lnTo>
                <a:cubicBezTo>
                  <a:pt x="5" y="724"/>
                  <a:pt x="40" y="825"/>
                  <a:pt x="97" y="912"/>
                </a:cubicBezTo>
                <a:cubicBezTo>
                  <a:pt x="150" y="890"/>
                  <a:pt x="210" y="871"/>
                  <a:pt x="276" y="857"/>
                </a:cubicBezTo>
                <a:close/>
                <a:moveTo>
                  <a:pt x="924" y="307"/>
                </a:moveTo>
                <a:cubicBezTo>
                  <a:pt x="942" y="378"/>
                  <a:pt x="954" y="457"/>
                  <a:pt x="957" y="537"/>
                </a:cubicBezTo>
                <a:lnTo>
                  <a:pt x="1199" y="537"/>
                </a:lnTo>
                <a:cubicBezTo>
                  <a:pt x="1191" y="432"/>
                  <a:pt x="1157" y="335"/>
                  <a:pt x="1102" y="251"/>
                </a:cubicBezTo>
                <a:cubicBezTo>
                  <a:pt x="1048" y="274"/>
                  <a:pt x="988" y="293"/>
                  <a:pt x="924" y="307"/>
                </a:cubicBezTo>
                <a:close/>
                <a:moveTo>
                  <a:pt x="924" y="857"/>
                </a:moveTo>
                <a:cubicBezTo>
                  <a:pt x="989" y="871"/>
                  <a:pt x="1048" y="890"/>
                  <a:pt x="1102" y="912"/>
                </a:cubicBezTo>
                <a:cubicBezTo>
                  <a:pt x="1159" y="826"/>
                  <a:pt x="1194" y="724"/>
                  <a:pt x="1200" y="614"/>
                </a:cubicBezTo>
                <a:lnTo>
                  <a:pt x="957" y="614"/>
                </a:lnTo>
                <a:cubicBezTo>
                  <a:pt x="955" y="701"/>
                  <a:pt x="943" y="783"/>
                  <a:pt x="924" y="857"/>
                </a:cubicBezTo>
                <a:close/>
                <a:moveTo>
                  <a:pt x="901" y="930"/>
                </a:moveTo>
                <a:cubicBezTo>
                  <a:pt x="865" y="1032"/>
                  <a:pt x="813" y="1113"/>
                  <a:pt x="751" y="1163"/>
                </a:cubicBezTo>
                <a:cubicBezTo>
                  <a:pt x="870" y="1133"/>
                  <a:pt x="975" y="1066"/>
                  <a:pt x="1053" y="976"/>
                </a:cubicBezTo>
                <a:cubicBezTo>
                  <a:pt x="1007" y="958"/>
                  <a:pt x="956" y="942"/>
                  <a:pt x="901" y="930"/>
                </a:cubicBezTo>
                <a:close/>
                <a:moveTo>
                  <a:pt x="638" y="24"/>
                </a:moveTo>
                <a:lnTo>
                  <a:pt x="638" y="263"/>
                </a:lnTo>
                <a:cubicBezTo>
                  <a:pt x="702" y="261"/>
                  <a:pt x="765" y="256"/>
                  <a:pt x="824" y="247"/>
                </a:cubicBezTo>
                <a:cubicBezTo>
                  <a:pt x="815" y="221"/>
                  <a:pt x="804" y="197"/>
                  <a:pt x="792" y="174"/>
                </a:cubicBezTo>
                <a:cubicBezTo>
                  <a:pt x="748" y="92"/>
                  <a:pt x="694" y="40"/>
                  <a:pt x="638" y="24"/>
                </a:cubicBezTo>
                <a:close/>
                <a:moveTo>
                  <a:pt x="638" y="824"/>
                </a:moveTo>
                <a:cubicBezTo>
                  <a:pt x="710" y="826"/>
                  <a:pt x="781" y="832"/>
                  <a:pt x="848" y="843"/>
                </a:cubicBezTo>
                <a:cubicBezTo>
                  <a:pt x="866" y="773"/>
                  <a:pt x="878" y="696"/>
                  <a:pt x="880" y="614"/>
                </a:cubicBezTo>
                <a:lnTo>
                  <a:pt x="638" y="614"/>
                </a:lnTo>
                <a:lnTo>
                  <a:pt x="638" y="824"/>
                </a:lnTo>
                <a:close/>
                <a:moveTo>
                  <a:pt x="319" y="537"/>
                </a:moveTo>
                <a:lnTo>
                  <a:pt x="561" y="537"/>
                </a:lnTo>
                <a:lnTo>
                  <a:pt x="561" y="339"/>
                </a:lnTo>
                <a:cubicBezTo>
                  <a:pt x="488" y="338"/>
                  <a:pt x="417" y="331"/>
                  <a:pt x="351" y="321"/>
                </a:cubicBezTo>
                <a:cubicBezTo>
                  <a:pt x="333" y="388"/>
                  <a:pt x="322" y="461"/>
                  <a:pt x="319" y="537"/>
                </a:cubicBezTo>
                <a:close/>
                <a:moveTo>
                  <a:pt x="638" y="537"/>
                </a:moveTo>
                <a:lnTo>
                  <a:pt x="880" y="537"/>
                </a:lnTo>
                <a:cubicBezTo>
                  <a:pt x="877" y="461"/>
                  <a:pt x="866" y="388"/>
                  <a:pt x="848" y="321"/>
                </a:cubicBezTo>
                <a:cubicBezTo>
                  <a:pt x="781" y="331"/>
                  <a:pt x="710" y="338"/>
                  <a:pt x="638" y="339"/>
                </a:cubicBezTo>
                <a:lnTo>
                  <a:pt x="638" y="537"/>
                </a:lnTo>
                <a:close/>
                <a:moveTo>
                  <a:pt x="859" y="138"/>
                </a:moveTo>
                <a:cubicBezTo>
                  <a:pt x="875" y="168"/>
                  <a:pt x="889" y="200"/>
                  <a:pt x="901" y="233"/>
                </a:cubicBezTo>
                <a:cubicBezTo>
                  <a:pt x="956" y="222"/>
                  <a:pt x="1006" y="206"/>
                  <a:pt x="1054" y="188"/>
                </a:cubicBezTo>
                <a:cubicBezTo>
                  <a:pt x="975" y="97"/>
                  <a:pt x="870" y="31"/>
                  <a:pt x="751" y="0"/>
                </a:cubicBezTo>
                <a:cubicBezTo>
                  <a:pt x="791" y="33"/>
                  <a:pt x="828" y="79"/>
                  <a:pt x="859" y="138"/>
                </a:cubicBezTo>
                <a:close/>
                <a:moveTo>
                  <a:pt x="374" y="916"/>
                </a:moveTo>
                <a:cubicBezTo>
                  <a:pt x="384" y="942"/>
                  <a:pt x="395" y="966"/>
                  <a:pt x="407" y="989"/>
                </a:cubicBezTo>
                <a:cubicBezTo>
                  <a:pt x="451" y="1071"/>
                  <a:pt x="505" y="1123"/>
                  <a:pt x="561" y="1140"/>
                </a:cubicBezTo>
                <a:lnTo>
                  <a:pt x="561" y="901"/>
                </a:lnTo>
                <a:cubicBezTo>
                  <a:pt x="495" y="902"/>
                  <a:pt x="433" y="908"/>
                  <a:pt x="374" y="916"/>
                </a:cubicBezTo>
                <a:close/>
                <a:moveTo>
                  <a:pt x="638" y="1140"/>
                </a:moveTo>
                <a:cubicBezTo>
                  <a:pt x="713" y="1118"/>
                  <a:pt x="780" y="1034"/>
                  <a:pt x="824" y="916"/>
                </a:cubicBezTo>
                <a:cubicBezTo>
                  <a:pt x="765" y="908"/>
                  <a:pt x="702" y="902"/>
                  <a:pt x="638" y="901"/>
                </a:cubicBezTo>
                <a:lnTo>
                  <a:pt x="638" y="11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23" name="组合 122"/>
          <p:cNvGrpSpPr>
            <a:grpSpLocks noChangeAspect="1"/>
          </p:cNvGrpSpPr>
          <p:nvPr/>
        </p:nvGrpSpPr>
        <p:grpSpPr>
          <a:xfrm>
            <a:off x="1632369" y="2630413"/>
            <a:ext cx="282016" cy="282016"/>
            <a:chOff x="6858828" y="3790714"/>
            <a:chExt cx="731377" cy="731377"/>
          </a:xfrm>
          <a:solidFill>
            <a:schemeClr val="bg1"/>
          </a:solidFill>
        </p:grpSpPr>
        <p:sp>
          <p:nvSpPr>
            <p:cNvPr id="124" name="Freeform 578"/>
            <p:cNvSpPr>
              <a:spLocks/>
            </p:cNvSpPr>
            <p:nvPr/>
          </p:nvSpPr>
          <p:spPr bwMode="auto">
            <a:xfrm>
              <a:off x="7450277" y="4178041"/>
              <a:ext cx="97373" cy="194024"/>
            </a:xfrm>
            <a:custGeom>
              <a:avLst/>
              <a:gdLst>
                <a:gd name="T0" fmla="*/ 0 w 57"/>
                <a:gd name="T1" fmla="*/ 99 h 114"/>
                <a:gd name="T2" fmla="*/ 22 w 57"/>
                <a:gd name="T3" fmla="*/ 114 h 114"/>
                <a:gd name="T4" fmla="*/ 57 w 57"/>
                <a:gd name="T5" fmla="*/ 0 h 114"/>
                <a:gd name="T6" fmla="*/ 31 w 57"/>
                <a:gd name="T7" fmla="*/ 0 h 114"/>
                <a:gd name="T8" fmla="*/ 0 w 57"/>
                <a:gd name="T9" fmla="*/ 99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14">
                  <a:moveTo>
                    <a:pt x="0" y="99"/>
                  </a:moveTo>
                  <a:cubicBezTo>
                    <a:pt x="22" y="114"/>
                    <a:pt x="22" y="114"/>
                    <a:pt x="22" y="114"/>
                  </a:cubicBezTo>
                  <a:cubicBezTo>
                    <a:pt x="44" y="82"/>
                    <a:pt x="57" y="42"/>
                    <a:pt x="57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37"/>
                    <a:pt x="20" y="71"/>
                    <a:pt x="0" y="9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5" name="Freeform 579"/>
            <p:cNvSpPr>
              <a:spLocks/>
            </p:cNvSpPr>
            <p:nvPr/>
          </p:nvSpPr>
          <p:spPr bwMode="auto">
            <a:xfrm>
              <a:off x="7228844" y="3790714"/>
              <a:ext cx="361361" cy="362804"/>
            </a:xfrm>
            <a:custGeom>
              <a:avLst/>
              <a:gdLst>
                <a:gd name="T0" fmla="*/ 187 w 212"/>
                <a:gd name="T1" fmla="*/ 213 h 213"/>
                <a:gd name="T2" fmla="*/ 212 w 212"/>
                <a:gd name="T3" fmla="*/ 213 h 213"/>
                <a:gd name="T4" fmla="*/ 0 w 212"/>
                <a:gd name="T5" fmla="*/ 0 h 213"/>
                <a:gd name="T6" fmla="*/ 0 w 212"/>
                <a:gd name="T7" fmla="*/ 25 h 213"/>
                <a:gd name="T8" fmla="*/ 0 w 212"/>
                <a:gd name="T9" fmla="*/ 52 h 213"/>
                <a:gd name="T10" fmla="*/ 0 w 212"/>
                <a:gd name="T11" fmla="*/ 213 h 213"/>
                <a:gd name="T12" fmla="*/ 160 w 212"/>
                <a:gd name="T13" fmla="*/ 213 h 213"/>
                <a:gd name="T14" fmla="*/ 187 w 212"/>
                <a:gd name="T15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2" h="213">
                  <a:moveTo>
                    <a:pt x="187" y="213"/>
                  </a:moveTo>
                  <a:cubicBezTo>
                    <a:pt x="212" y="213"/>
                    <a:pt x="212" y="213"/>
                    <a:pt x="212" y="213"/>
                  </a:cubicBezTo>
                  <a:cubicBezTo>
                    <a:pt x="187" y="7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13"/>
                    <a:pt x="0" y="213"/>
                    <a:pt x="0" y="213"/>
                  </a:cubicBezTo>
                  <a:cubicBezTo>
                    <a:pt x="160" y="213"/>
                    <a:pt x="160" y="213"/>
                    <a:pt x="160" y="213"/>
                  </a:cubicBezTo>
                  <a:lnTo>
                    <a:pt x="187" y="21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6" name="Freeform 580"/>
            <p:cNvSpPr>
              <a:spLocks/>
            </p:cNvSpPr>
            <p:nvPr/>
          </p:nvSpPr>
          <p:spPr bwMode="auto">
            <a:xfrm>
              <a:off x="6858828" y="3833269"/>
              <a:ext cx="605154" cy="688822"/>
            </a:xfrm>
            <a:custGeom>
              <a:avLst/>
              <a:gdLst>
                <a:gd name="T0" fmla="*/ 202 w 355"/>
                <a:gd name="T1" fmla="*/ 202 h 404"/>
                <a:gd name="T2" fmla="*/ 202 w 355"/>
                <a:gd name="T3" fmla="*/ 26 h 404"/>
                <a:gd name="T4" fmla="*/ 202 w 355"/>
                <a:gd name="T5" fmla="*/ 0 h 404"/>
                <a:gd name="T6" fmla="*/ 0 w 355"/>
                <a:gd name="T7" fmla="*/ 202 h 404"/>
                <a:gd name="T8" fmla="*/ 202 w 355"/>
                <a:gd name="T9" fmla="*/ 404 h 404"/>
                <a:gd name="T10" fmla="*/ 355 w 355"/>
                <a:gd name="T11" fmla="*/ 335 h 404"/>
                <a:gd name="T12" fmla="*/ 335 w 355"/>
                <a:gd name="T13" fmla="*/ 317 h 404"/>
                <a:gd name="T14" fmla="*/ 202 w 355"/>
                <a:gd name="T15" fmla="*/ 202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5" h="404">
                  <a:moveTo>
                    <a:pt x="202" y="202"/>
                  </a:moveTo>
                  <a:cubicBezTo>
                    <a:pt x="202" y="26"/>
                    <a:pt x="202" y="26"/>
                    <a:pt x="202" y="26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91" y="0"/>
                    <a:pt x="0" y="90"/>
                    <a:pt x="0" y="202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263" y="404"/>
                    <a:pt x="318" y="377"/>
                    <a:pt x="355" y="335"/>
                  </a:cubicBezTo>
                  <a:cubicBezTo>
                    <a:pt x="335" y="317"/>
                    <a:pt x="335" y="317"/>
                    <a:pt x="335" y="317"/>
                  </a:cubicBezTo>
                  <a:lnTo>
                    <a:pt x="202" y="20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7" name="Freeform 106"/>
          <p:cNvSpPr>
            <a:spLocks noChangeAspect="1" noEditPoints="1"/>
          </p:cNvSpPr>
          <p:nvPr/>
        </p:nvSpPr>
        <p:spPr bwMode="auto">
          <a:xfrm>
            <a:off x="1632369" y="1519085"/>
            <a:ext cx="282016" cy="357678"/>
          </a:xfrm>
          <a:custGeom>
            <a:avLst/>
            <a:gdLst>
              <a:gd name="T0" fmla="*/ 91 w 1206"/>
              <a:gd name="T1" fmla="*/ 1397 h 1529"/>
              <a:gd name="T2" fmla="*/ 71 w 1206"/>
              <a:gd name="T3" fmla="*/ 1515 h 1529"/>
              <a:gd name="T4" fmla="*/ 278 w 1206"/>
              <a:gd name="T5" fmla="*/ 1529 h 1529"/>
              <a:gd name="T6" fmla="*/ 297 w 1206"/>
              <a:gd name="T7" fmla="*/ 1411 h 1529"/>
              <a:gd name="T8" fmla="*/ 467 w 1206"/>
              <a:gd name="T9" fmla="*/ 734 h 1529"/>
              <a:gd name="T10" fmla="*/ 540 w 1206"/>
              <a:gd name="T11" fmla="*/ 344 h 1529"/>
              <a:gd name="T12" fmla="*/ 511 w 1206"/>
              <a:gd name="T13" fmla="*/ 485 h 1529"/>
              <a:gd name="T14" fmla="*/ 524 w 1206"/>
              <a:gd name="T15" fmla="*/ 349 h 1529"/>
              <a:gd name="T16" fmla="*/ 503 w 1206"/>
              <a:gd name="T17" fmla="*/ 324 h 1529"/>
              <a:gd name="T18" fmla="*/ 493 w 1206"/>
              <a:gd name="T19" fmla="*/ 364 h 1529"/>
              <a:gd name="T20" fmla="*/ 437 w 1206"/>
              <a:gd name="T21" fmla="*/ 288 h 1529"/>
              <a:gd name="T22" fmla="*/ 437 w 1206"/>
              <a:gd name="T23" fmla="*/ 288 h 1529"/>
              <a:gd name="T24" fmla="*/ 201 w 1206"/>
              <a:gd name="T25" fmla="*/ 305 h 1529"/>
              <a:gd name="T26" fmla="*/ 19 w 1206"/>
              <a:gd name="T27" fmla="*/ 499 h 1529"/>
              <a:gd name="T28" fmla="*/ 91 w 1206"/>
              <a:gd name="T29" fmla="*/ 503 h 1529"/>
              <a:gd name="T30" fmla="*/ 349 w 1206"/>
              <a:gd name="T31" fmla="*/ 399 h 1529"/>
              <a:gd name="T32" fmla="*/ 240 w 1206"/>
              <a:gd name="T33" fmla="*/ 694 h 1529"/>
              <a:gd name="T34" fmla="*/ 358 w 1206"/>
              <a:gd name="T35" fmla="*/ 814 h 1529"/>
              <a:gd name="T36" fmla="*/ 449 w 1206"/>
              <a:gd name="T37" fmla="*/ 1157 h 1529"/>
              <a:gd name="T38" fmla="*/ 571 w 1206"/>
              <a:gd name="T39" fmla="*/ 1174 h 1529"/>
              <a:gd name="T40" fmla="*/ 594 w 1206"/>
              <a:gd name="T41" fmla="*/ 877 h 1529"/>
              <a:gd name="T42" fmla="*/ 719 w 1206"/>
              <a:gd name="T43" fmla="*/ 502 h 1529"/>
              <a:gd name="T44" fmla="*/ 879 w 1206"/>
              <a:gd name="T45" fmla="*/ 333 h 1529"/>
              <a:gd name="T46" fmla="*/ 683 w 1206"/>
              <a:gd name="T47" fmla="*/ 408 h 1529"/>
              <a:gd name="T48" fmla="*/ 575 w 1206"/>
              <a:gd name="T49" fmla="*/ 424 h 1529"/>
              <a:gd name="T50" fmla="*/ 677 w 1206"/>
              <a:gd name="T51" fmla="*/ 509 h 1529"/>
              <a:gd name="T52" fmla="*/ 349 w 1206"/>
              <a:gd name="T53" fmla="*/ 838 h 1529"/>
              <a:gd name="T54" fmla="*/ 244 w 1206"/>
              <a:gd name="T55" fmla="*/ 969 h 1529"/>
              <a:gd name="T56" fmla="*/ 56 w 1206"/>
              <a:gd name="T57" fmla="*/ 1254 h 1529"/>
              <a:gd name="T58" fmla="*/ 343 w 1206"/>
              <a:gd name="T59" fmla="*/ 1039 h 1529"/>
              <a:gd name="T60" fmla="*/ 386 w 1206"/>
              <a:gd name="T61" fmla="*/ 878 h 1529"/>
              <a:gd name="T62" fmla="*/ 536 w 1206"/>
              <a:gd name="T63" fmla="*/ 279 h 1529"/>
              <a:gd name="T64" fmla="*/ 522 w 1206"/>
              <a:gd name="T65" fmla="*/ 3 h 1529"/>
              <a:gd name="T66" fmla="*/ 536 w 1206"/>
              <a:gd name="T67" fmla="*/ 279 h 1529"/>
              <a:gd name="T68" fmla="*/ 999 w 1206"/>
              <a:gd name="T69" fmla="*/ 781 h 1529"/>
              <a:gd name="T70" fmla="*/ 980 w 1206"/>
              <a:gd name="T71" fmla="*/ 1515 h 1529"/>
              <a:gd name="T72" fmla="*/ 1187 w 1206"/>
              <a:gd name="T73" fmla="*/ 1529 h 1529"/>
              <a:gd name="T74" fmla="*/ 1206 w 1206"/>
              <a:gd name="T75" fmla="*/ 795 h 1529"/>
              <a:gd name="T76" fmla="*/ 884 w 1206"/>
              <a:gd name="T77" fmla="*/ 1020 h 1529"/>
              <a:gd name="T78" fmla="*/ 677 w 1206"/>
              <a:gd name="T79" fmla="*/ 1034 h 1529"/>
              <a:gd name="T80" fmla="*/ 697 w 1206"/>
              <a:gd name="T81" fmla="*/ 1529 h 1529"/>
              <a:gd name="T82" fmla="*/ 903 w 1206"/>
              <a:gd name="T83" fmla="*/ 1515 h 1529"/>
              <a:gd name="T84" fmla="*/ 884 w 1206"/>
              <a:gd name="T85" fmla="*/ 1020 h 1529"/>
              <a:gd name="T86" fmla="*/ 394 w 1206"/>
              <a:gd name="T87" fmla="*/ 1287 h 1529"/>
              <a:gd name="T88" fmla="*/ 374 w 1206"/>
              <a:gd name="T89" fmla="*/ 1515 h 1529"/>
              <a:gd name="T90" fmla="*/ 581 w 1206"/>
              <a:gd name="T91" fmla="*/ 1529 h 1529"/>
              <a:gd name="T92" fmla="*/ 600 w 1206"/>
              <a:gd name="T93" fmla="*/ 1301 h 1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06" h="1529">
                <a:moveTo>
                  <a:pt x="278" y="1397"/>
                </a:moveTo>
                <a:lnTo>
                  <a:pt x="91" y="1397"/>
                </a:lnTo>
                <a:cubicBezTo>
                  <a:pt x="80" y="1397"/>
                  <a:pt x="71" y="1404"/>
                  <a:pt x="71" y="1411"/>
                </a:cubicBezTo>
                <a:lnTo>
                  <a:pt x="71" y="1515"/>
                </a:lnTo>
                <a:cubicBezTo>
                  <a:pt x="71" y="1522"/>
                  <a:pt x="80" y="1529"/>
                  <a:pt x="91" y="1529"/>
                </a:cubicBezTo>
                <a:lnTo>
                  <a:pt x="278" y="1529"/>
                </a:lnTo>
                <a:cubicBezTo>
                  <a:pt x="289" y="1529"/>
                  <a:pt x="297" y="1522"/>
                  <a:pt x="297" y="1515"/>
                </a:cubicBezTo>
                <a:lnTo>
                  <a:pt x="297" y="1411"/>
                </a:lnTo>
                <a:cubicBezTo>
                  <a:pt x="297" y="1404"/>
                  <a:pt x="289" y="1397"/>
                  <a:pt x="278" y="1397"/>
                </a:cubicBezTo>
                <a:close/>
                <a:moveTo>
                  <a:pt x="467" y="734"/>
                </a:moveTo>
                <a:cubicBezTo>
                  <a:pt x="489" y="560"/>
                  <a:pt x="562" y="444"/>
                  <a:pt x="560" y="418"/>
                </a:cubicBezTo>
                <a:cubicBezTo>
                  <a:pt x="557" y="364"/>
                  <a:pt x="540" y="344"/>
                  <a:pt x="540" y="344"/>
                </a:cubicBezTo>
                <a:lnTo>
                  <a:pt x="536" y="354"/>
                </a:lnTo>
                <a:cubicBezTo>
                  <a:pt x="537" y="428"/>
                  <a:pt x="511" y="485"/>
                  <a:pt x="511" y="485"/>
                </a:cubicBezTo>
                <a:cubicBezTo>
                  <a:pt x="511" y="485"/>
                  <a:pt x="518" y="397"/>
                  <a:pt x="515" y="368"/>
                </a:cubicBezTo>
                <a:cubicBezTo>
                  <a:pt x="519" y="360"/>
                  <a:pt x="524" y="349"/>
                  <a:pt x="524" y="349"/>
                </a:cubicBezTo>
                <a:lnTo>
                  <a:pt x="514" y="328"/>
                </a:lnTo>
                <a:cubicBezTo>
                  <a:pt x="514" y="328"/>
                  <a:pt x="507" y="326"/>
                  <a:pt x="503" y="324"/>
                </a:cubicBezTo>
                <a:cubicBezTo>
                  <a:pt x="494" y="329"/>
                  <a:pt x="482" y="339"/>
                  <a:pt x="482" y="339"/>
                </a:cubicBezTo>
                <a:cubicBezTo>
                  <a:pt x="482" y="339"/>
                  <a:pt x="486" y="352"/>
                  <a:pt x="493" y="364"/>
                </a:cubicBezTo>
                <a:cubicBezTo>
                  <a:pt x="491" y="368"/>
                  <a:pt x="484" y="409"/>
                  <a:pt x="469" y="452"/>
                </a:cubicBezTo>
                <a:cubicBezTo>
                  <a:pt x="472" y="330"/>
                  <a:pt x="447" y="297"/>
                  <a:pt x="437" y="288"/>
                </a:cubicBezTo>
                <a:lnTo>
                  <a:pt x="437" y="288"/>
                </a:lnTo>
                <a:lnTo>
                  <a:pt x="437" y="288"/>
                </a:lnTo>
                <a:cubicBezTo>
                  <a:pt x="424" y="287"/>
                  <a:pt x="387" y="287"/>
                  <a:pt x="387" y="286"/>
                </a:cubicBezTo>
                <a:cubicBezTo>
                  <a:pt x="350" y="289"/>
                  <a:pt x="284" y="296"/>
                  <a:pt x="201" y="305"/>
                </a:cubicBezTo>
                <a:cubicBezTo>
                  <a:pt x="197" y="305"/>
                  <a:pt x="23" y="430"/>
                  <a:pt x="23" y="430"/>
                </a:cubicBezTo>
                <a:cubicBezTo>
                  <a:pt x="2" y="448"/>
                  <a:pt x="0" y="479"/>
                  <a:pt x="19" y="499"/>
                </a:cubicBezTo>
                <a:cubicBezTo>
                  <a:pt x="38" y="519"/>
                  <a:pt x="70" y="521"/>
                  <a:pt x="91" y="503"/>
                </a:cubicBezTo>
                <a:lnTo>
                  <a:pt x="91" y="503"/>
                </a:lnTo>
                <a:cubicBezTo>
                  <a:pt x="94" y="500"/>
                  <a:pt x="225" y="398"/>
                  <a:pt x="233" y="396"/>
                </a:cubicBezTo>
                <a:cubicBezTo>
                  <a:pt x="238" y="394"/>
                  <a:pt x="349" y="399"/>
                  <a:pt x="349" y="399"/>
                </a:cubicBezTo>
                <a:lnTo>
                  <a:pt x="311" y="410"/>
                </a:lnTo>
                <a:cubicBezTo>
                  <a:pt x="293" y="484"/>
                  <a:pt x="247" y="627"/>
                  <a:pt x="240" y="694"/>
                </a:cubicBezTo>
                <a:cubicBezTo>
                  <a:pt x="239" y="701"/>
                  <a:pt x="259" y="705"/>
                  <a:pt x="258" y="712"/>
                </a:cubicBezTo>
                <a:cubicBezTo>
                  <a:pt x="257" y="726"/>
                  <a:pt x="281" y="776"/>
                  <a:pt x="358" y="814"/>
                </a:cubicBezTo>
                <a:cubicBezTo>
                  <a:pt x="377" y="834"/>
                  <a:pt x="481" y="934"/>
                  <a:pt x="483" y="937"/>
                </a:cubicBezTo>
                <a:cubicBezTo>
                  <a:pt x="483" y="940"/>
                  <a:pt x="449" y="1157"/>
                  <a:pt x="449" y="1157"/>
                </a:cubicBezTo>
                <a:cubicBezTo>
                  <a:pt x="443" y="1194"/>
                  <a:pt x="464" y="1225"/>
                  <a:pt x="500" y="1229"/>
                </a:cubicBezTo>
                <a:cubicBezTo>
                  <a:pt x="535" y="1233"/>
                  <a:pt x="565" y="1211"/>
                  <a:pt x="571" y="1174"/>
                </a:cubicBezTo>
                <a:cubicBezTo>
                  <a:pt x="571" y="1174"/>
                  <a:pt x="604" y="945"/>
                  <a:pt x="606" y="937"/>
                </a:cubicBezTo>
                <a:cubicBezTo>
                  <a:pt x="616" y="900"/>
                  <a:pt x="600" y="887"/>
                  <a:pt x="594" y="877"/>
                </a:cubicBezTo>
                <a:cubicBezTo>
                  <a:pt x="587" y="865"/>
                  <a:pt x="472" y="739"/>
                  <a:pt x="467" y="734"/>
                </a:cubicBezTo>
                <a:close/>
                <a:moveTo>
                  <a:pt x="719" y="502"/>
                </a:moveTo>
                <a:lnTo>
                  <a:pt x="867" y="401"/>
                </a:lnTo>
                <a:cubicBezTo>
                  <a:pt x="889" y="386"/>
                  <a:pt x="895" y="355"/>
                  <a:pt x="879" y="333"/>
                </a:cubicBezTo>
                <a:cubicBezTo>
                  <a:pt x="864" y="310"/>
                  <a:pt x="834" y="305"/>
                  <a:pt x="811" y="320"/>
                </a:cubicBezTo>
                <a:lnTo>
                  <a:pt x="683" y="408"/>
                </a:lnTo>
                <a:lnTo>
                  <a:pt x="569" y="374"/>
                </a:lnTo>
                <a:cubicBezTo>
                  <a:pt x="569" y="374"/>
                  <a:pt x="578" y="405"/>
                  <a:pt x="575" y="424"/>
                </a:cubicBezTo>
                <a:cubicBezTo>
                  <a:pt x="573" y="443"/>
                  <a:pt x="560" y="474"/>
                  <a:pt x="560" y="474"/>
                </a:cubicBezTo>
                <a:lnTo>
                  <a:pt x="677" y="509"/>
                </a:lnTo>
                <a:cubicBezTo>
                  <a:pt x="691" y="513"/>
                  <a:pt x="707" y="511"/>
                  <a:pt x="719" y="502"/>
                </a:cubicBezTo>
                <a:close/>
                <a:moveTo>
                  <a:pt x="349" y="838"/>
                </a:moveTo>
                <a:cubicBezTo>
                  <a:pt x="324" y="825"/>
                  <a:pt x="300" y="807"/>
                  <a:pt x="282" y="789"/>
                </a:cubicBezTo>
                <a:lnTo>
                  <a:pt x="244" y="969"/>
                </a:lnTo>
                <a:lnTo>
                  <a:pt x="54" y="1169"/>
                </a:lnTo>
                <a:cubicBezTo>
                  <a:pt x="31" y="1193"/>
                  <a:pt x="32" y="1231"/>
                  <a:pt x="56" y="1254"/>
                </a:cubicBezTo>
                <a:cubicBezTo>
                  <a:pt x="80" y="1277"/>
                  <a:pt x="118" y="1276"/>
                  <a:pt x="141" y="1252"/>
                </a:cubicBezTo>
                <a:lnTo>
                  <a:pt x="343" y="1039"/>
                </a:lnTo>
                <a:cubicBezTo>
                  <a:pt x="350" y="1031"/>
                  <a:pt x="356" y="1021"/>
                  <a:pt x="358" y="1011"/>
                </a:cubicBezTo>
                <a:lnTo>
                  <a:pt x="386" y="878"/>
                </a:lnTo>
                <a:cubicBezTo>
                  <a:pt x="374" y="865"/>
                  <a:pt x="361" y="851"/>
                  <a:pt x="349" y="838"/>
                </a:cubicBezTo>
                <a:close/>
                <a:moveTo>
                  <a:pt x="536" y="279"/>
                </a:moveTo>
                <a:cubicBezTo>
                  <a:pt x="600" y="269"/>
                  <a:pt x="616" y="187"/>
                  <a:pt x="619" y="120"/>
                </a:cubicBezTo>
                <a:cubicBezTo>
                  <a:pt x="623" y="53"/>
                  <a:pt x="572" y="5"/>
                  <a:pt x="522" y="3"/>
                </a:cubicBezTo>
                <a:cubicBezTo>
                  <a:pt x="453" y="0"/>
                  <a:pt x="406" y="52"/>
                  <a:pt x="403" y="119"/>
                </a:cubicBezTo>
                <a:cubicBezTo>
                  <a:pt x="409" y="228"/>
                  <a:pt x="489" y="286"/>
                  <a:pt x="536" y="279"/>
                </a:cubicBezTo>
                <a:close/>
                <a:moveTo>
                  <a:pt x="1187" y="781"/>
                </a:moveTo>
                <a:lnTo>
                  <a:pt x="999" y="781"/>
                </a:lnTo>
                <a:cubicBezTo>
                  <a:pt x="989" y="781"/>
                  <a:pt x="980" y="787"/>
                  <a:pt x="980" y="795"/>
                </a:cubicBezTo>
                <a:lnTo>
                  <a:pt x="980" y="1515"/>
                </a:lnTo>
                <a:cubicBezTo>
                  <a:pt x="980" y="1522"/>
                  <a:pt x="989" y="1529"/>
                  <a:pt x="999" y="1529"/>
                </a:cubicBezTo>
                <a:lnTo>
                  <a:pt x="1187" y="1529"/>
                </a:lnTo>
                <a:cubicBezTo>
                  <a:pt x="1197" y="1529"/>
                  <a:pt x="1206" y="1522"/>
                  <a:pt x="1206" y="1515"/>
                </a:cubicBezTo>
                <a:lnTo>
                  <a:pt x="1206" y="795"/>
                </a:lnTo>
                <a:cubicBezTo>
                  <a:pt x="1206" y="787"/>
                  <a:pt x="1197" y="781"/>
                  <a:pt x="1187" y="781"/>
                </a:cubicBezTo>
                <a:close/>
                <a:moveTo>
                  <a:pt x="884" y="1020"/>
                </a:moveTo>
                <a:lnTo>
                  <a:pt x="697" y="1020"/>
                </a:lnTo>
                <a:cubicBezTo>
                  <a:pt x="686" y="1020"/>
                  <a:pt x="677" y="1026"/>
                  <a:pt x="677" y="1034"/>
                </a:cubicBezTo>
                <a:lnTo>
                  <a:pt x="677" y="1515"/>
                </a:lnTo>
                <a:cubicBezTo>
                  <a:pt x="677" y="1522"/>
                  <a:pt x="686" y="1529"/>
                  <a:pt x="697" y="1529"/>
                </a:cubicBezTo>
                <a:lnTo>
                  <a:pt x="884" y="1529"/>
                </a:lnTo>
                <a:cubicBezTo>
                  <a:pt x="894" y="1529"/>
                  <a:pt x="903" y="1522"/>
                  <a:pt x="903" y="1515"/>
                </a:cubicBezTo>
                <a:lnTo>
                  <a:pt x="903" y="1034"/>
                </a:lnTo>
                <a:cubicBezTo>
                  <a:pt x="903" y="1026"/>
                  <a:pt x="894" y="1020"/>
                  <a:pt x="884" y="1020"/>
                </a:cubicBezTo>
                <a:close/>
                <a:moveTo>
                  <a:pt x="581" y="1287"/>
                </a:moveTo>
                <a:lnTo>
                  <a:pt x="394" y="1287"/>
                </a:lnTo>
                <a:cubicBezTo>
                  <a:pt x="383" y="1287"/>
                  <a:pt x="374" y="1293"/>
                  <a:pt x="374" y="1301"/>
                </a:cubicBezTo>
                <a:lnTo>
                  <a:pt x="374" y="1515"/>
                </a:lnTo>
                <a:cubicBezTo>
                  <a:pt x="374" y="1522"/>
                  <a:pt x="383" y="1529"/>
                  <a:pt x="394" y="1529"/>
                </a:cubicBezTo>
                <a:lnTo>
                  <a:pt x="581" y="1529"/>
                </a:lnTo>
                <a:cubicBezTo>
                  <a:pt x="592" y="1529"/>
                  <a:pt x="600" y="1522"/>
                  <a:pt x="600" y="1515"/>
                </a:cubicBezTo>
                <a:lnTo>
                  <a:pt x="600" y="1301"/>
                </a:lnTo>
                <a:cubicBezTo>
                  <a:pt x="600" y="1293"/>
                  <a:pt x="592" y="1287"/>
                  <a:pt x="581" y="12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8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9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0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Spark-SIFT 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运行环境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1" name="组合 130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132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3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500" spd="-100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5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35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600"/>
                            </p:stCondLst>
                            <p:childTnLst>
                              <p:par>
                                <p:cTn id="7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850"/>
                            </p:stCondLst>
                            <p:childTnLst>
                              <p:par>
                                <p:cTn id="7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35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775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025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275"/>
                            </p:stCondLst>
                            <p:childTnLst>
                              <p:par>
                                <p:cTn id="10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775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2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325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575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2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2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2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0825"/>
                            </p:stCondLst>
                            <p:childTnLst>
                              <p:par>
                                <p:cTn id="12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1325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2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2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25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110" grpId="0"/>
      <p:bldP spid="111" grpId="0"/>
      <p:bldP spid="112" grpId="0" animBg="1"/>
      <p:bldP spid="113" grpId="0"/>
      <p:bldP spid="114" grpId="0"/>
      <p:bldP spid="115" grpId="0" animBg="1"/>
      <p:bldP spid="116" grpId="0"/>
      <p:bldP spid="117" grpId="0"/>
      <p:bldP spid="118" grpId="0" animBg="1"/>
      <p:bldP spid="119" grpId="0"/>
      <p:bldP spid="120" grpId="0"/>
      <p:bldP spid="121" grpId="0" animBg="1"/>
      <p:bldP spid="122" grpId="0" animBg="1"/>
      <p:bldP spid="127" grpId="0" animBg="1"/>
      <p:bldP spid="128" grpId="0" animBg="1"/>
      <p:bldP spid="128" grpId="1" animBg="1"/>
      <p:bldP spid="129" grpId="0" animBg="1"/>
      <p:bldP spid="129" grpId="1" animBg="1"/>
      <p:bldP spid="130" grpId="0"/>
      <p:bldP spid="130" grpId="1"/>
      <p:bldP spid="134" grpId="0" animBg="1"/>
      <p:bldP spid="134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Spark-SIFT 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性能测试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127" name="图表 126"/>
          <p:cNvGraphicFramePr/>
          <p:nvPr/>
        </p:nvGraphicFramePr>
        <p:xfrm>
          <a:off x="1207947" y="1266231"/>
          <a:ext cx="6324967" cy="35670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8" name="TextBox 127"/>
          <p:cNvSpPr txBox="1"/>
          <p:nvPr/>
        </p:nvSpPr>
        <p:spPr>
          <a:xfrm>
            <a:off x="8014216" y="1175663"/>
            <a:ext cx="406166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共测试了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8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个数据集，数据集大小从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0.488M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到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11G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，分别和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GPU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及单机两种模式进行同等对比；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在数据集较小时，比如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0.488M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，单机提取时间为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11.018S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GPU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提取时间为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0.578S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Spark-SIFT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提取时间为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12S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在数据集较大时，如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，单机提取时间为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28020.036S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GPU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提取时间为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2671.186S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Spark-SIFT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提取时间为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1319.25S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，提取速度约为单机的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21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倍，约为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GPU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倍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4078515" y="5239658"/>
            <a:ext cx="5878285" cy="9233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数据集较小时，</a:t>
            </a:r>
            <a:r>
              <a:rPr lang="en-US" altLang="zh-CN" dirty="0" smtClean="0"/>
              <a:t>Spark-SIFT</a:t>
            </a:r>
            <a:r>
              <a:rPr lang="zh-CN" altLang="en-US" dirty="0" smtClean="0"/>
              <a:t>没有在提取速度上体现优势，</a:t>
            </a:r>
            <a:endParaRPr lang="en-US" altLang="zh-CN" dirty="0" smtClean="0"/>
          </a:p>
          <a:p>
            <a:r>
              <a:rPr lang="zh-CN" altLang="en-US" dirty="0" smtClean="0"/>
              <a:t>原因在于分布式提取作业时，作业的网络开销远大于特征提取的开销；</a:t>
            </a:r>
            <a:endParaRPr lang="zh-CN" altLang="en-US" dirty="0"/>
          </a:p>
        </p:txBody>
      </p:sp>
      <p:graphicFrame>
        <p:nvGraphicFramePr>
          <p:cNvPr id="131" name="图表 130"/>
          <p:cNvGraphicFramePr/>
          <p:nvPr/>
        </p:nvGraphicFramePr>
        <p:xfrm>
          <a:off x="1175658" y="1248229"/>
          <a:ext cx="6342742" cy="38317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2" name="TextBox 131"/>
          <p:cNvSpPr txBox="1"/>
          <p:nvPr/>
        </p:nvSpPr>
        <p:spPr>
          <a:xfrm>
            <a:off x="7992443" y="892075"/>
            <a:ext cx="41995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在数据集较小时，比如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0.488M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GPU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的加速比为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19.06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Spark-SIFT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加速比为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0.44</a:t>
            </a:r>
          </a:p>
          <a:p>
            <a:pPr>
              <a:buFont typeface="Wingdings" pitchFamily="2" charset="2"/>
              <a:buChar char="Ø"/>
            </a:pP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在数据集较大时，如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GPU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加速比为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10.49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Spark-SIFT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加速比为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20.24</a:t>
            </a:r>
          </a:p>
          <a:p>
            <a:pPr>
              <a:buFont typeface="Wingdings" pitchFamily="2" charset="2"/>
              <a:buChar char="Ø"/>
            </a:pP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Graphic spid="127" grpId="0">
        <p:bldAsOne/>
      </p:bldGraphic>
      <p:bldP spid="128" grpId="0"/>
      <p:bldP spid="130" grpId="0" animBg="1"/>
      <p:bldP spid="130" grpId="1" animBg="1"/>
      <p:bldGraphic spid="131" grpId="0">
        <p:bldAsOne/>
      </p:bldGraphic>
      <p:bldP spid="132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0" y="342544"/>
            <a:ext cx="62806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Key-Value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图片描述方式 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瓶颈分析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内容占位符 2"/>
          <p:cNvSpPr>
            <a:spLocks noGrp="1"/>
          </p:cNvSpPr>
          <p:nvPr>
            <p:ph idx="1"/>
          </p:nvPr>
        </p:nvSpPr>
        <p:spPr>
          <a:xfrm>
            <a:off x="1288143" y="1520825"/>
            <a:ext cx="10515600" cy="1313229"/>
          </a:xfrm>
        </p:spPr>
        <p:txBody>
          <a:bodyPr>
            <a:normAutofit/>
          </a:bodyPr>
          <a:lstStyle/>
          <a:p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加载性能低</a:t>
            </a:r>
            <a:endParaRPr lang="en-US" altLang="zh-CN" sz="1800" dirty="0" smtClean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互联网上存在的图片体积相对于</a:t>
            </a:r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Spark</a:t>
            </a:r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来说很小；</a:t>
            </a:r>
            <a:endParaRPr lang="en-US" altLang="zh-CN" sz="1800" dirty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Spark</a:t>
            </a:r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在加载大量小图片时，读取的性能很低；</a:t>
            </a:r>
            <a:endParaRPr lang="en-US" altLang="zh-CN" sz="1800" dirty="0" smtClean="0">
              <a:latin typeface="微软雅黑" pitchFamily="34" charset="-122"/>
              <a:ea typeface="微软雅黑" pitchFamily="34" charset="-122"/>
            </a:endParaRPr>
          </a:p>
          <a:p>
            <a:pPr lvl="1"/>
            <a:endParaRPr lang="en-US" altLang="zh-CN" dirty="0"/>
          </a:p>
          <a:p>
            <a:pPr>
              <a:buNone/>
            </a:pPr>
            <a:endParaRPr lang="en-US" altLang="zh-CN" dirty="0"/>
          </a:p>
        </p:txBody>
      </p:sp>
      <p:sp>
        <p:nvSpPr>
          <p:cNvPr id="16" name="内容占位符 2"/>
          <p:cNvSpPr txBox="1">
            <a:spLocks/>
          </p:cNvSpPr>
          <p:nvPr/>
        </p:nvSpPr>
        <p:spPr>
          <a:xfrm>
            <a:off x="1343408" y="3271192"/>
            <a:ext cx="10515600" cy="13132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Spark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处理文本方式的启发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文本中的一行就是并行的基本单元</a:t>
            </a: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；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可以一次性加载很大的文本文件；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0" y="342544"/>
            <a:ext cx="6846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Key-Value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图片描述方式 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解读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07823" y="1233714"/>
            <a:ext cx="7034817" cy="447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圆角矩形 17"/>
          <p:cNvSpPr/>
          <p:nvPr/>
        </p:nvSpPr>
        <p:spPr>
          <a:xfrm>
            <a:off x="9684107" y="1721547"/>
            <a:ext cx="1550896" cy="2767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610856" y="1721546"/>
            <a:ext cx="1073253" cy="27671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文本框 48"/>
          <p:cNvSpPr txBox="1"/>
          <p:nvPr/>
        </p:nvSpPr>
        <p:spPr>
          <a:xfrm>
            <a:off x="8643177" y="1349393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Filename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文本框 49"/>
          <p:cNvSpPr txBox="1"/>
          <p:nvPr/>
        </p:nvSpPr>
        <p:spPr>
          <a:xfrm>
            <a:off x="10063153" y="1349393"/>
            <a:ext cx="778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bytes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10049757" y="1718725"/>
            <a:ext cx="45719" cy="2767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10506843" y="1718725"/>
            <a:ext cx="45719" cy="2767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9878491" y="1995436"/>
            <a:ext cx="6774" cy="300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66"/>
          <p:cNvSpPr txBox="1"/>
          <p:nvPr/>
        </p:nvSpPr>
        <p:spPr>
          <a:xfrm>
            <a:off x="9611696" y="2207677"/>
            <a:ext cx="599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row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箭头连接符 28"/>
          <p:cNvCxnSpPr/>
          <p:nvPr/>
        </p:nvCxnSpPr>
        <p:spPr>
          <a:xfrm>
            <a:off x="10309912" y="2007555"/>
            <a:ext cx="6774" cy="300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68"/>
          <p:cNvSpPr txBox="1"/>
          <p:nvPr/>
        </p:nvSpPr>
        <p:spPr>
          <a:xfrm>
            <a:off x="10118552" y="2207677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col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1" name="直接箭头连接符 30"/>
          <p:cNvCxnSpPr/>
          <p:nvPr/>
        </p:nvCxnSpPr>
        <p:spPr>
          <a:xfrm>
            <a:off x="10858578" y="2007393"/>
            <a:ext cx="6774" cy="300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70"/>
          <p:cNvSpPr txBox="1"/>
          <p:nvPr/>
        </p:nvSpPr>
        <p:spPr>
          <a:xfrm>
            <a:off x="10509966" y="2209540"/>
            <a:ext cx="807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pixels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853718" y="3077029"/>
            <a:ext cx="219451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FileName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: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图片名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row: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图片矩阵行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Col: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图片矩阵列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Pixels: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图片矩阵值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Ø"/>
            </a:pP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0" y="342544"/>
            <a:ext cx="6846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Key-Value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图片描述方式 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性能分析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34" name="图表 33"/>
          <p:cNvGraphicFramePr/>
          <p:nvPr/>
        </p:nvGraphicFramePr>
        <p:xfrm>
          <a:off x="754743" y="1219201"/>
          <a:ext cx="7228114" cy="37301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" name="矩形 37"/>
          <p:cNvSpPr/>
          <p:nvPr/>
        </p:nvSpPr>
        <p:spPr>
          <a:xfrm>
            <a:off x="8098972" y="1132115"/>
            <a:ext cx="409302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+mn-ea"/>
              </a:rPr>
              <a:t>共测试了</a:t>
            </a:r>
            <a:r>
              <a:rPr lang="en-US" altLang="zh-CN" dirty="0" smtClean="0">
                <a:latin typeface="+mn-ea"/>
              </a:rPr>
              <a:t>8</a:t>
            </a:r>
            <a:r>
              <a:rPr lang="zh-CN" altLang="en-US" dirty="0" smtClean="0">
                <a:latin typeface="+mn-ea"/>
              </a:rPr>
              <a:t>个数据集，数据集大小从</a:t>
            </a:r>
            <a:r>
              <a:rPr lang="en-US" altLang="zh-CN" dirty="0" smtClean="0">
                <a:latin typeface="+mn-ea"/>
              </a:rPr>
              <a:t>0.488M</a:t>
            </a:r>
            <a:r>
              <a:rPr lang="zh-CN" altLang="en-US" dirty="0" smtClean="0">
                <a:latin typeface="+mn-ea"/>
              </a:rPr>
              <a:t>到</a:t>
            </a:r>
            <a:r>
              <a:rPr lang="en-US" altLang="zh-CN" dirty="0" smtClean="0">
                <a:latin typeface="+mn-ea"/>
              </a:rPr>
              <a:t>11G</a:t>
            </a:r>
            <a:r>
              <a:rPr lang="zh-CN" altLang="en-US" dirty="0" smtClean="0">
                <a:latin typeface="+mn-ea"/>
              </a:rPr>
              <a:t>，分别和</a:t>
            </a:r>
            <a:r>
              <a:rPr lang="en-US" altLang="zh-CN" dirty="0" err="1" smtClean="0">
                <a:latin typeface="+mn-ea"/>
              </a:rPr>
              <a:t>binaryFile</a:t>
            </a:r>
            <a:r>
              <a:rPr lang="zh-CN" altLang="en-US" dirty="0" smtClean="0">
                <a:latin typeface="+mn-ea"/>
              </a:rPr>
              <a:t>及</a:t>
            </a:r>
            <a:r>
              <a:rPr lang="en-US" altLang="zh-CN" dirty="0" err="1" smtClean="0">
                <a:latin typeface="+mn-ea"/>
              </a:rPr>
              <a:t>objectFile</a:t>
            </a:r>
            <a:r>
              <a:rPr lang="zh-CN" altLang="en-US" dirty="0" smtClean="0">
                <a:latin typeface="+mn-ea"/>
              </a:rPr>
              <a:t>两种进行同等对比；</a:t>
            </a:r>
            <a:endParaRPr lang="en-US" altLang="zh-CN" dirty="0" smtClean="0">
              <a:latin typeface="+mn-ea"/>
            </a:endParaRPr>
          </a:p>
          <a:p>
            <a:pPr>
              <a:buFont typeface="Wingdings" pitchFamily="2" charset="2"/>
              <a:buChar char="Ø"/>
            </a:pPr>
            <a:endParaRPr lang="en-US" altLang="zh-CN" dirty="0" smtClean="0">
              <a:latin typeface="+mn-ea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+mn-ea"/>
              </a:rPr>
              <a:t>在数据集较小时，比如</a:t>
            </a:r>
            <a:r>
              <a:rPr lang="en-US" altLang="zh-CN" dirty="0" smtClean="0">
                <a:latin typeface="+mn-ea"/>
              </a:rPr>
              <a:t>0.488M</a:t>
            </a:r>
            <a:r>
              <a:rPr lang="zh-CN" altLang="en-US" dirty="0" smtClean="0">
                <a:latin typeface="+mn-ea"/>
              </a:rPr>
              <a:t>，</a:t>
            </a:r>
            <a:r>
              <a:rPr lang="en-US" altLang="zh-CN" dirty="0" err="1" smtClean="0">
                <a:latin typeface="+mn-ea"/>
              </a:rPr>
              <a:t>bF</a:t>
            </a:r>
            <a:r>
              <a:rPr lang="zh-CN" altLang="en-US" dirty="0" smtClean="0">
                <a:latin typeface="+mn-ea"/>
              </a:rPr>
              <a:t>方式为</a:t>
            </a:r>
            <a:r>
              <a:rPr lang="en-US" altLang="zh-CN" dirty="0" smtClean="0">
                <a:latin typeface="+mn-ea"/>
              </a:rPr>
              <a:t>4S</a:t>
            </a:r>
            <a:r>
              <a:rPr lang="zh-CN" altLang="en-US" dirty="0" smtClean="0">
                <a:latin typeface="+mn-ea"/>
              </a:rPr>
              <a:t>，</a:t>
            </a:r>
            <a:r>
              <a:rPr lang="en-US" altLang="zh-CN" dirty="0" err="1" smtClean="0">
                <a:latin typeface="+mn-ea"/>
              </a:rPr>
              <a:t>oF</a:t>
            </a:r>
            <a:r>
              <a:rPr lang="zh-CN" altLang="en-US" dirty="0" smtClean="0">
                <a:latin typeface="+mn-ea"/>
              </a:rPr>
              <a:t>方式为</a:t>
            </a:r>
            <a:r>
              <a:rPr lang="en-US" altLang="zh-CN" dirty="0" smtClean="0">
                <a:latin typeface="+mn-ea"/>
              </a:rPr>
              <a:t>5S</a:t>
            </a:r>
            <a:r>
              <a:rPr lang="zh-CN" altLang="en-US" dirty="0" smtClean="0">
                <a:latin typeface="+mn-ea"/>
              </a:rPr>
              <a:t> ，</a:t>
            </a:r>
            <a:r>
              <a:rPr lang="en-US" altLang="zh-CN" dirty="0" smtClean="0">
                <a:latin typeface="+mn-ea"/>
              </a:rPr>
              <a:t>KV</a:t>
            </a:r>
            <a:r>
              <a:rPr lang="zh-CN" altLang="en-US" dirty="0" smtClean="0">
                <a:latin typeface="+mn-ea"/>
              </a:rPr>
              <a:t>方式为</a:t>
            </a:r>
            <a:r>
              <a:rPr lang="en-US" altLang="zh-CN" dirty="0" smtClean="0">
                <a:latin typeface="+mn-ea"/>
              </a:rPr>
              <a:t>6S </a:t>
            </a:r>
            <a:r>
              <a:rPr lang="zh-CN" altLang="en-US" dirty="0" smtClean="0">
                <a:latin typeface="+mn-ea"/>
              </a:rPr>
              <a:t>，三者相差不大</a:t>
            </a:r>
            <a:r>
              <a:rPr lang="zh-CN" altLang="en-US" dirty="0" smtClean="0">
                <a:latin typeface="+mn-ea"/>
              </a:rPr>
              <a:t>；</a:t>
            </a:r>
            <a:endParaRPr lang="en-US" altLang="zh-CN" dirty="0" smtClean="0">
              <a:latin typeface="+mn-ea"/>
            </a:endParaRPr>
          </a:p>
          <a:p>
            <a:pPr>
              <a:buFont typeface="Wingdings" pitchFamily="2" charset="2"/>
              <a:buChar char="Ø"/>
            </a:pPr>
            <a:endParaRPr lang="en-US" altLang="zh-CN" dirty="0" smtClean="0">
              <a:latin typeface="+mn-ea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dirty="0" smtClean="0">
                <a:latin typeface="+mn-ea"/>
              </a:rPr>
              <a:t>在数据集较大时，</a:t>
            </a:r>
            <a:r>
              <a:rPr lang="zh-CN" altLang="en-US" dirty="0" smtClean="0">
                <a:latin typeface="+mn-ea"/>
              </a:rPr>
              <a:t>如</a:t>
            </a:r>
            <a:r>
              <a:rPr lang="en-US" altLang="zh-CN" dirty="0" smtClean="0">
                <a:latin typeface="+mn-ea"/>
              </a:rPr>
              <a:t>11</a:t>
            </a:r>
            <a:r>
              <a:rPr lang="en-US" altLang="zh-CN" dirty="0" smtClean="0">
                <a:latin typeface="+mn-ea"/>
              </a:rPr>
              <a:t>G</a:t>
            </a:r>
            <a:r>
              <a:rPr lang="zh-CN" altLang="en-US" dirty="0" smtClean="0">
                <a:latin typeface="+mn-ea"/>
              </a:rPr>
              <a:t>，</a:t>
            </a:r>
            <a:r>
              <a:rPr lang="en-US" altLang="zh-CN" dirty="0" err="1" smtClean="0">
                <a:latin typeface="+mn-ea"/>
              </a:rPr>
              <a:t>bF</a:t>
            </a:r>
            <a:r>
              <a:rPr lang="zh-CN" altLang="en-US" dirty="0" smtClean="0">
                <a:latin typeface="+mn-ea"/>
              </a:rPr>
              <a:t>方式为</a:t>
            </a:r>
            <a:r>
              <a:rPr lang="en-US" altLang="zh-CN" dirty="0" smtClean="0">
                <a:latin typeface="+mn-ea"/>
              </a:rPr>
              <a:t>102S</a:t>
            </a:r>
            <a:r>
              <a:rPr lang="zh-CN" altLang="en-US" dirty="0" smtClean="0">
                <a:latin typeface="+mn-ea"/>
              </a:rPr>
              <a:t>，</a:t>
            </a:r>
            <a:r>
              <a:rPr lang="en-US" altLang="zh-CN" dirty="0" err="1" smtClean="0">
                <a:latin typeface="+mn-ea"/>
              </a:rPr>
              <a:t>oF</a:t>
            </a:r>
            <a:r>
              <a:rPr lang="zh-CN" altLang="en-US" dirty="0" smtClean="0">
                <a:latin typeface="+mn-ea"/>
              </a:rPr>
              <a:t>方式为</a:t>
            </a:r>
            <a:r>
              <a:rPr lang="en-US" altLang="zh-CN" dirty="0" smtClean="0">
                <a:latin typeface="+mn-ea"/>
              </a:rPr>
              <a:t>234S</a:t>
            </a:r>
            <a:r>
              <a:rPr lang="zh-CN" altLang="en-US" dirty="0" smtClean="0">
                <a:latin typeface="+mn-ea"/>
              </a:rPr>
              <a:t>，</a:t>
            </a:r>
            <a:r>
              <a:rPr lang="en-US" altLang="zh-CN" dirty="0" smtClean="0">
                <a:latin typeface="+mn-ea"/>
              </a:rPr>
              <a:t> KV</a:t>
            </a:r>
            <a:r>
              <a:rPr lang="zh-CN" altLang="en-US" dirty="0" smtClean="0">
                <a:latin typeface="+mn-ea"/>
              </a:rPr>
              <a:t>方式为</a:t>
            </a:r>
            <a:r>
              <a:rPr lang="en-US" altLang="zh-CN" dirty="0" smtClean="0">
                <a:latin typeface="+mn-ea"/>
              </a:rPr>
              <a:t>39S </a:t>
            </a:r>
            <a:r>
              <a:rPr lang="zh-CN" altLang="en-US" dirty="0" smtClean="0">
                <a:latin typeface="+mn-ea"/>
              </a:rPr>
              <a:t>，加载性能相对于</a:t>
            </a:r>
            <a:r>
              <a:rPr lang="en-US" altLang="zh-CN" dirty="0" err="1" smtClean="0">
                <a:latin typeface="+mn-ea"/>
              </a:rPr>
              <a:t>bF</a:t>
            </a:r>
            <a:r>
              <a:rPr lang="zh-CN" altLang="en-US" dirty="0" smtClean="0">
                <a:latin typeface="+mn-ea"/>
              </a:rPr>
              <a:t>方式提升了</a:t>
            </a:r>
            <a:r>
              <a:rPr lang="en-US" altLang="zh-CN" dirty="0" smtClean="0">
                <a:latin typeface="+mn-ea"/>
              </a:rPr>
              <a:t>61%</a:t>
            </a:r>
            <a:r>
              <a:rPr lang="zh-CN" altLang="en-US" dirty="0" smtClean="0">
                <a:latin typeface="+mn-ea"/>
              </a:rPr>
              <a:t>，相对</a:t>
            </a:r>
            <a:r>
              <a:rPr lang="en-US" altLang="zh-CN" dirty="0" err="1" smtClean="0">
                <a:latin typeface="+mn-ea"/>
              </a:rPr>
              <a:t>oF</a:t>
            </a:r>
            <a:r>
              <a:rPr lang="zh-CN" altLang="en-US" dirty="0" smtClean="0">
                <a:latin typeface="+mn-ea"/>
              </a:rPr>
              <a:t>方式提升了</a:t>
            </a:r>
            <a:r>
              <a:rPr lang="en-US" altLang="zh-CN" dirty="0" smtClean="0">
                <a:latin typeface="+mn-ea"/>
              </a:rPr>
              <a:t>83%</a:t>
            </a:r>
            <a:r>
              <a:rPr lang="zh-CN" altLang="en-US" dirty="0" smtClean="0">
                <a:latin typeface="+mn-ea"/>
              </a:rPr>
              <a:t>；</a:t>
            </a:r>
            <a:endParaRPr lang="en-US" altLang="zh-CN" dirty="0" smtClean="0">
              <a:latin typeface="+mn-ea"/>
            </a:endParaRPr>
          </a:p>
        </p:txBody>
      </p:sp>
      <p:graphicFrame>
        <p:nvGraphicFramePr>
          <p:cNvPr id="11" name="图表 10"/>
          <p:cNvGraphicFramePr/>
          <p:nvPr/>
        </p:nvGraphicFramePr>
        <p:xfrm>
          <a:off x="2510971" y="1088569"/>
          <a:ext cx="75184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2394856" y="5573485"/>
            <a:ext cx="80538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在数据</a:t>
            </a:r>
            <a:r>
              <a:rPr lang="zh-CN" altLang="en-US" dirty="0" smtClean="0"/>
              <a:t>集</a:t>
            </a:r>
            <a:r>
              <a:rPr lang="zh-CN" altLang="en-US" dirty="0" smtClean="0"/>
              <a:t>为</a:t>
            </a:r>
            <a:r>
              <a:rPr lang="en-US" altLang="zh-CN" dirty="0" smtClean="0"/>
              <a:t>0.488M</a:t>
            </a:r>
            <a:r>
              <a:rPr lang="zh-CN" altLang="en-US" dirty="0" smtClean="0"/>
              <a:t>时，提取时间为</a:t>
            </a:r>
            <a:r>
              <a:rPr lang="en-US" altLang="zh-CN" dirty="0" smtClean="0"/>
              <a:t>25S</a:t>
            </a:r>
            <a:r>
              <a:rPr lang="zh-CN" altLang="en-US" dirty="0" smtClean="0"/>
              <a:t>，预处理时间为</a:t>
            </a:r>
            <a:r>
              <a:rPr lang="en-US" altLang="zh-CN" dirty="0" smtClean="0"/>
              <a:t>6S</a:t>
            </a:r>
            <a:r>
              <a:rPr lang="zh-CN" altLang="en-US" dirty="0" smtClean="0"/>
              <a:t>，约占总时间</a:t>
            </a:r>
            <a:r>
              <a:rPr lang="en-US" altLang="zh-CN" dirty="0" smtClean="0"/>
              <a:t>19%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在数据集为</a:t>
            </a:r>
            <a:r>
              <a:rPr lang="en-US" altLang="zh-CN" dirty="0" smtClean="0"/>
              <a:t>11G</a:t>
            </a:r>
            <a:r>
              <a:rPr lang="zh-CN" altLang="en-US" dirty="0" smtClean="0"/>
              <a:t>时，提取时间为</a:t>
            </a:r>
            <a:r>
              <a:rPr lang="en-US" altLang="zh-CN" dirty="0" smtClean="0"/>
              <a:t>3420S</a:t>
            </a:r>
            <a:r>
              <a:rPr lang="zh-CN" altLang="en-US" dirty="0" smtClean="0"/>
              <a:t>，预处理时间为</a:t>
            </a:r>
            <a:r>
              <a:rPr lang="en-US" altLang="zh-CN" dirty="0" smtClean="0"/>
              <a:t>39S</a:t>
            </a:r>
            <a:r>
              <a:rPr lang="zh-CN" altLang="en-US" dirty="0" smtClean="0"/>
              <a:t>，约占总时间</a:t>
            </a:r>
            <a:r>
              <a:rPr lang="en-US" altLang="zh-CN" dirty="0" smtClean="0"/>
              <a:t>1.1%</a:t>
            </a:r>
            <a:r>
              <a:rPr lang="zh-CN" altLang="en-US" dirty="0" smtClean="0"/>
              <a:t>；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Graphic spid="34" grpId="0">
        <p:bldAsOne/>
      </p:bldGraphic>
      <p:bldGraphic spid="34" grpId="1">
        <p:bldAsOne/>
      </p:bldGraphic>
      <p:bldP spid="38" grpId="0"/>
      <p:bldP spid="38" grpId="1"/>
      <p:bldGraphic spid="11" grpId="0">
        <p:bldAsOne/>
      </p:bldGraphic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9"/>
          <p:cNvSpPr>
            <a:spLocks noChangeAspect="1"/>
          </p:cNvSpPr>
          <p:nvPr/>
        </p:nvSpPr>
        <p:spPr bwMode="auto">
          <a:xfrm>
            <a:off x="2834053" y="2349113"/>
            <a:ext cx="2522230" cy="2848951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noFill/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Freeform 9"/>
          <p:cNvSpPr>
            <a:spLocks noChangeAspect="1"/>
          </p:cNvSpPr>
          <p:nvPr/>
        </p:nvSpPr>
        <p:spPr bwMode="auto">
          <a:xfrm>
            <a:off x="1142556" y="1374001"/>
            <a:ext cx="3169643" cy="3580226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noFill/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Freeform 9"/>
          <p:cNvSpPr>
            <a:spLocks noChangeAspect="1"/>
          </p:cNvSpPr>
          <p:nvPr/>
        </p:nvSpPr>
        <p:spPr bwMode="auto">
          <a:xfrm>
            <a:off x="1406300" y="2429066"/>
            <a:ext cx="2522230" cy="2848951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31750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10"/>
          <p:cNvSpPr>
            <a:spLocks noChangeAspect="1"/>
          </p:cNvSpPr>
          <p:nvPr/>
        </p:nvSpPr>
        <p:spPr bwMode="auto">
          <a:xfrm>
            <a:off x="3679392" y="2629962"/>
            <a:ext cx="1524489" cy="1715884"/>
          </a:xfrm>
          <a:custGeom>
            <a:avLst/>
            <a:gdLst>
              <a:gd name="T0" fmla="*/ 3400 w 6000"/>
              <a:gd name="T1" fmla="*/ 147 h 6760"/>
              <a:gd name="T2" fmla="*/ 5600 w 6000"/>
              <a:gd name="T3" fmla="*/ 1417 h 6760"/>
              <a:gd name="T4" fmla="*/ 6000 w 6000"/>
              <a:gd name="T5" fmla="*/ 2110 h 6760"/>
              <a:gd name="T6" fmla="*/ 6000 w 6000"/>
              <a:gd name="T7" fmla="*/ 4650 h 6760"/>
              <a:gd name="T8" fmla="*/ 5600 w 6000"/>
              <a:gd name="T9" fmla="*/ 5343 h 6760"/>
              <a:gd name="T10" fmla="*/ 3400 w 6000"/>
              <a:gd name="T11" fmla="*/ 6613 h 6760"/>
              <a:gd name="T12" fmla="*/ 2600 w 6000"/>
              <a:gd name="T13" fmla="*/ 6613 h 6760"/>
              <a:gd name="T14" fmla="*/ 400 w 6000"/>
              <a:gd name="T15" fmla="*/ 5343 h 6760"/>
              <a:gd name="T16" fmla="*/ 0 w 6000"/>
              <a:gd name="T17" fmla="*/ 4650 h 6760"/>
              <a:gd name="T18" fmla="*/ 0 w 6000"/>
              <a:gd name="T19" fmla="*/ 2110 h 6760"/>
              <a:gd name="T20" fmla="*/ 400 w 6000"/>
              <a:gd name="T21" fmla="*/ 1417 h 6760"/>
              <a:gd name="T22" fmla="*/ 2600 w 6000"/>
              <a:gd name="T23" fmla="*/ 147 h 6760"/>
              <a:gd name="T24" fmla="*/ 3400 w 6000"/>
              <a:gd name="T25" fmla="*/ 147 h 6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000" h="6760">
                <a:moveTo>
                  <a:pt x="3400" y="147"/>
                </a:moveTo>
                <a:lnTo>
                  <a:pt x="5600" y="1417"/>
                </a:lnTo>
                <a:cubicBezTo>
                  <a:pt x="5854" y="1564"/>
                  <a:pt x="6000" y="1816"/>
                  <a:pt x="6000" y="2110"/>
                </a:cubicBezTo>
                <a:lnTo>
                  <a:pt x="6000" y="4650"/>
                </a:lnTo>
                <a:cubicBezTo>
                  <a:pt x="6000" y="4944"/>
                  <a:pt x="5854" y="5196"/>
                  <a:pt x="5600" y="5343"/>
                </a:cubicBezTo>
                <a:lnTo>
                  <a:pt x="3400" y="6613"/>
                </a:lnTo>
                <a:cubicBezTo>
                  <a:pt x="3146" y="6760"/>
                  <a:pt x="2854" y="6760"/>
                  <a:pt x="2600" y="6613"/>
                </a:cubicBezTo>
                <a:lnTo>
                  <a:pt x="400" y="5343"/>
                </a:lnTo>
                <a:cubicBezTo>
                  <a:pt x="146" y="5196"/>
                  <a:pt x="0" y="4944"/>
                  <a:pt x="0" y="4650"/>
                </a:cubicBezTo>
                <a:lnTo>
                  <a:pt x="0" y="2110"/>
                </a:lnTo>
                <a:cubicBezTo>
                  <a:pt x="0" y="1816"/>
                  <a:pt x="146" y="1564"/>
                  <a:pt x="400" y="1417"/>
                </a:cubicBezTo>
                <a:lnTo>
                  <a:pt x="2600" y="147"/>
                </a:lnTo>
                <a:cubicBezTo>
                  <a:pt x="2854" y="0"/>
                  <a:pt x="3146" y="0"/>
                  <a:pt x="3400" y="147"/>
                </a:cubicBez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11"/>
          <p:cNvSpPr>
            <a:spLocks noChangeAspect="1"/>
          </p:cNvSpPr>
          <p:nvPr/>
        </p:nvSpPr>
        <p:spPr bwMode="auto">
          <a:xfrm>
            <a:off x="2499998" y="1375922"/>
            <a:ext cx="1611508" cy="1804832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solidFill>
            <a:schemeClr val="accent2"/>
          </a:solidFill>
          <a:ln w="31750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Freeform 9"/>
          <p:cNvSpPr>
            <a:spLocks noChangeAspect="1"/>
          </p:cNvSpPr>
          <p:nvPr/>
        </p:nvSpPr>
        <p:spPr bwMode="auto">
          <a:xfrm>
            <a:off x="1720931" y="1697791"/>
            <a:ext cx="3169643" cy="3580226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381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069967" y="1114877"/>
            <a:ext cx="4789714" cy="682171"/>
            <a:chOff x="5779407" y="1278165"/>
            <a:chExt cx="4789714" cy="682171"/>
          </a:xfrm>
        </p:grpSpPr>
        <p:sp>
          <p:nvSpPr>
            <p:cNvPr id="24" name="圆角矩形 23"/>
            <p:cNvSpPr>
              <a:spLocks noChangeAspect="1"/>
            </p:cNvSpPr>
            <p:nvPr/>
          </p:nvSpPr>
          <p:spPr>
            <a:xfrm>
              <a:off x="5779407" y="1278165"/>
              <a:ext cx="4789714" cy="68217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6517376" y="1357640"/>
              <a:ext cx="32362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选题背景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及意义</a:t>
              </a:r>
            </a:p>
          </p:txBody>
        </p:sp>
        <p:grpSp>
          <p:nvGrpSpPr>
            <p:cNvPr id="26" name="组合 25"/>
            <p:cNvGrpSpPr>
              <a:grpSpLocks noChangeAspect="1"/>
            </p:cNvGrpSpPr>
            <p:nvPr/>
          </p:nvGrpSpPr>
          <p:grpSpPr>
            <a:xfrm>
              <a:off x="5882073" y="1352932"/>
              <a:ext cx="532637" cy="532637"/>
              <a:chOff x="5882073" y="1352932"/>
              <a:chExt cx="532637" cy="532637"/>
            </a:xfrm>
          </p:grpSpPr>
          <p:sp>
            <p:nvSpPr>
              <p:cNvPr id="27" name="椭圆 26"/>
              <p:cNvSpPr>
                <a:spLocks noChangeAspect="1"/>
              </p:cNvSpPr>
              <p:nvPr/>
            </p:nvSpPr>
            <p:spPr>
              <a:xfrm>
                <a:off x="5882073" y="1352932"/>
                <a:ext cx="532637" cy="532637"/>
              </a:xfrm>
              <a:prstGeom prst="ellipse">
                <a:avLst/>
              </a:prstGeom>
              <a:solidFill>
                <a:schemeClr val="accent1"/>
              </a:soli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254000" dist="152400" dir="13500000">
                  <a:prstClr val="black">
                    <a:alpha val="6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5958275" y="1388418"/>
                <a:ext cx="38023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01</a:t>
                </a:r>
                <a:endParaRPr lang="zh-CN" altLang="en-US" sz="2400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6069967" y="2019752"/>
            <a:ext cx="4789714" cy="682171"/>
            <a:chOff x="5779407" y="2183040"/>
            <a:chExt cx="4789714" cy="682171"/>
          </a:xfrm>
        </p:grpSpPr>
        <p:sp>
          <p:nvSpPr>
            <p:cNvPr id="30" name="圆角矩形 29"/>
            <p:cNvSpPr>
              <a:spLocks noChangeAspect="1"/>
            </p:cNvSpPr>
            <p:nvPr/>
          </p:nvSpPr>
          <p:spPr>
            <a:xfrm>
              <a:off x="5779407" y="2183040"/>
              <a:ext cx="4789714" cy="68217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6517376" y="2262515"/>
              <a:ext cx="32362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成果及创新点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2" name="组合 31"/>
            <p:cNvGrpSpPr>
              <a:grpSpLocks noChangeAspect="1"/>
            </p:cNvGrpSpPr>
            <p:nvPr/>
          </p:nvGrpSpPr>
          <p:grpSpPr>
            <a:xfrm>
              <a:off x="5882073" y="2257807"/>
              <a:ext cx="532637" cy="532637"/>
              <a:chOff x="5882073" y="2257807"/>
              <a:chExt cx="532637" cy="532637"/>
            </a:xfrm>
          </p:grpSpPr>
          <p:sp>
            <p:nvSpPr>
              <p:cNvPr id="33" name="椭圆 32"/>
              <p:cNvSpPr>
                <a:spLocks noChangeAspect="1"/>
              </p:cNvSpPr>
              <p:nvPr/>
            </p:nvSpPr>
            <p:spPr>
              <a:xfrm>
                <a:off x="5882073" y="2257807"/>
                <a:ext cx="532637" cy="532637"/>
              </a:xfrm>
              <a:prstGeom prst="ellipse">
                <a:avLst/>
              </a:prstGeom>
              <a:solidFill>
                <a:schemeClr val="accent2"/>
              </a:soli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254000" dist="152400" dir="13500000">
                  <a:prstClr val="black">
                    <a:alpha val="6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5929421" y="2298677"/>
                <a:ext cx="43794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02</a:t>
                </a:r>
                <a:endParaRPr lang="zh-CN" altLang="en-US" sz="2400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6069967" y="2924627"/>
            <a:ext cx="4789714" cy="682171"/>
            <a:chOff x="5779407" y="3087915"/>
            <a:chExt cx="4789714" cy="682171"/>
          </a:xfrm>
        </p:grpSpPr>
        <p:sp>
          <p:nvSpPr>
            <p:cNvPr id="36" name="圆角矩形 35"/>
            <p:cNvSpPr>
              <a:spLocks noChangeAspect="1"/>
            </p:cNvSpPr>
            <p:nvPr/>
          </p:nvSpPr>
          <p:spPr>
            <a:xfrm>
              <a:off x="5779407" y="3087915"/>
              <a:ext cx="4789714" cy="68217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517375" y="3167390"/>
              <a:ext cx="348269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系统及关键技术介绍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" name="组合 37"/>
            <p:cNvGrpSpPr>
              <a:grpSpLocks noChangeAspect="1"/>
            </p:cNvGrpSpPr>
            <p:nvPr/>
          </p:nvGrpSpPr>
          <p:grpSpPr>
            <a:xfrm>
              <a:off x="5882073" y="3162682"/>
              <a:ext cx="532637" cy="532637"/>
              <a:chOff x="5882073" y="3162682"/>
              <a:chExt cx="532637" cy="532637"/>
            </a:xfrm>
          </p:grpSpPr>
          <p:sp>
            <p:nvSpPr>
              <p:cNvPr id="39" name="椭圆 38"/>
              <p:cNvSpPr>
                <a:spLocks noChangeAspect="1"/>
              </p:cNvSpPr>
              <p:nvPr/>
            </p:nvSpPr>
            <p:spPr>
              <a:xfrm>
                <a:off x="5882073" y="3162682"/>
                <a:ext cx="532637" cy="532637"/>
              </a:xfrm>
              <a:prstGeom prst="ellipse">
                <a:avLst/>
              </a:prstGeom>
              <a:solidFill>
                <a:schemeClr val="accent1"/>
              </a:soli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254000" dist="152400" dir="13500000">
                  <a:prstClr val="black">
                    <a:alpha val="6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40" name="文本框 39"/>
              <p:cNvSpPr txBox="1"/>
              <p:nvPr/>
            </p:nvSpPr>
            <p:spPr>
              <a:xfrm>
                <a:off x="5924612" y="3203552"/>
                <a:ext cx="4475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03</a:t>
                </a:r>
                <a:endParaRPr lang="zh-CN" altLang="en-US" sz="2400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6069967" y="3829502"/>
            <a:ext cx="4789714" cy="682171"/>
            <a:chOff x="5779407" y="3992790"/>
            <a:chExt cx="4789714" cy="682171"/>
          </a:xfrm>
        </p:grpSpPr>
        <p:sp>
          <p:nvSpPr>
            <p:cNvPr id="42" name="圆角矩形 41"/>
            <p:cNvSpPr>
              <a:spLocks noChangeAspect="1"/>
            </p:cNvSpPr>
            <p:nvPr/>
          </p:nvSpPr>
          <p:spPr>
            <a:xfrm>
              <a:off x="5779407" y="3992790"/>
              <a:ext cx="4789714" cy="68217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6517376" y="4072265"/>
              <a:ext cx="32362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总结与展望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4" name="组合 43"/>
            <p:cNvGrpSpPr>
              <a:grpSpLocks noChangeAspect="1"/>
            </p:cNvGrpSpPr>
            <p:nvPr/>
          </p:nvGrpSpPr>
          <p:grpSpPr>
            <a:xfrm>
              <a:off x="5882073" y="4067557"/>
              <a:ext cx="532637" cy="532637"/>
              <a:chOff x="5882073" y="4067557"/>
              <a:chExt cx="532637" cy="532637"/>
            </a:xfrm>
          </p:grpSpPr>
          <p:sp>
            <p:nvSpPr>
              <p:cNvPr id="45" name="椭圆 44"/>
              <p:cNvSpPr>
                <a:spLocks noChangeAspect="1"/>
              </p:cNvSpPr>
              <p:nvPr/>
            </p:nvSpPr>
            <p:spPr>
              <a:xfrm>
                <a:off x="5882073" y="4067557"/>
                <a:ext cx="532637" cy="532637"/>
              </a:xfrm>
              <a:prstGeom prst="ellipse">
                <a:avLst/>
              </a:prstGeom>
              <a:solidFill>
                <a:schemeClr val="accent2"/>
              </a:soli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254000" dist="152400" dir="13500000">
                  <a:prstClr val="black">
                    <a:alpha val="6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5930222" y="4103043"/>
                <a:ext cx="43633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04</a:t>
                </a:r>
                <a:endParaRPr lang="zh-CN" altLang="en-US" sz="2400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6069967" y="4734377"/>
            <a:ext cx="4789714" cy="682171"/>
            <a:chOff x="5779407" y="4897665"/>
            <a:chExt cx="4789714" cy="682171"/>
          </a:xfrm>
        </p:grpSpPr>
        <p:sp>
          <p:nvSpPr>
            <p:cNvPr id="48" name="圆角矩形 47"/>
            <p:cNvSpPr>
              <a:spLocks noChangeAspect="1"/>
            </p:cNvSpPr>
            <p:nvPr/>
          </p:nvSpPr>
          <p:spPr>
            <a:xfrm>
              <a:off x="5779407" y="4897665"/>
              <a:ext cx="4789714" cy="68217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517376" y="4977140"/>
              <a:ext cx="32362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硕士期间科研成果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0" name="组合 49"/>
            <p:cNvGrpSpPr>
              <a:grpSpLocks noChangeAspect="1"/>
            </p:cNvGrpSpPr>
            <p:nvPr/>
          </p:nvGrpSpPr>
          <p:grpSpPr>
            <a:xfrm>
              <a:off x="5882073" y="4972432"/>
              <a:ext cx="532637" cy="532637"/>
              <a:chOff x="5882073" y="4972432"/>
              <a:chExt cx="532637" cy="532637"/>
            </a:xfrm>
          </p:grpSpPr>
          <p:sp>
            <p:nvSpPr>
              <p:cNvPr id="51" name="椭圆 50"/>
              <p:cNvSpPr>
                <a:spLocks noChangeAspect="1"/>
              </p:cNvSpPr>
              <p:nvPr/>
            </p:nvSpPr>
            <p:spPr>
              <a:xfrm>
                <a:off x="5882073" y="4972432"/>
                <a:ext cx="532637" cy="532637"/>
              </a:xfrm>
              <a:prstGeom prst="ellipse">
                <a:avLst/>
              </a:prstGeom>
              <a:solidFill>
                <a:schemeClr val="accent1"/>
              </a:solidFill>
              <a:ln w="190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254000" dist="152400" dir="13500000">
                  <a:prstClr val="black">
                    <a:alpha val="6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5926215" y="5007918"/>
                <a:ext cx="44435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05</a:t>
                </a:r>
                <a:endParaRPr lang="zh-CN" altLang="en-US" sz="2400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</p:grpSp>
      </p:grpSp>
      <p:sp>
        <p:nvSpPr>
          <p:cNvPr id="53" name="文本框 52"/>
          <p:cNvSpPr txBox="1">
            <a:spLocks/>
          </p:cNvSpPr>
          <p:nvPr/>
        </p:nvSpPr>
        <p:spPr>
          <a:xfrm>
            <a:off x="2064760" y="3471266"/>
            <a:ext cx="2481984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chemeClr val="accent2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Agency FB" panose="020B0503020202020204" pitchFamily="34" charset="0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54" name="文本框 53"/>
          <p:cNvSpPr txBox="1">
            <a:spLocks/>
          </p:cNvSpPr>
          <p:nvPr/>
        </p:nvSpPr>
        <p:spPr>
          <a:xfrm>
            <a:off x="2232305" y="2731991"/>
            <a:ext cx="2146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accent1"/>
                </a:solidFill>
                <a:effectLst>
                  <a:innerShdw blurRad="101600" dist="76200" dir="13500000">
                    <a:prstClr val="black">
                      <a:alpha val="8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4800" b="1" dirty="0" smtClean="0">
              <a:solidFill>
                <a:schemeClr val="accent1"/>
              </a:solidFill>
              <a:effectLst>
                <a:innerShdw blurRad="101600" dist="76200" dir="13500000">
                  <a:prstClr val="black">
                    <a:alpha val="8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5981788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" dur="250" fill="hold"/>
                                        <p:tgtEl>
                                          <p:spTgt spid="5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" dur="250" fill="hold"/>
                                        <p:tgtEl>
                                          <p:spTgt spid="5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9" dur="250" fill="hold"/>
                                        <p:tgtEl>
                                          <p:spTgt spid="5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1" dur="250" fill="hold"/>
                                        <p:tgtEl>
                                          <p:spTgt spid="5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8" dur="250" fill="hold"/>
                                        <p:tgtEl>
                                          <p:spTgt spid="1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40" dur="250" fill="hold"/>
                                        <p:tgtEl>
                                          <p:spTgt spid="1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mph" presetSubtype="0" decel="10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47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6" presetClass="emph" presetSubtype="0" decel="100000" fill="hold" grpId="2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49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" presetClass="emph" presetSubtype="0" decel="10000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decel="10000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250"/>
                            </p:stCondLst>
                            <p:childTnLst>
                              <p:par>
                                <p:cTn id="66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73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7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63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81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2" presetID="17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63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89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97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7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63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05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5" grpId="0" animBg="1"/>
      <p:bldP spid="19" grpId="0" animBg="1"/>
      <p:bldP spid="19" grpId="1" animBg="1"/>
      <p:bldP spid="19" grpId="2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53" grpId="0"/>
      <p:bldP spid="53" grpId="1"/>
      <p:bldP spid="53" grpId="2"/>
      <p:bldP spid="54" grpId="0"/>
      <p:bldP spid="54" grpId="1"/>
      <p:bldP spid="54" grpId="2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0" y="342544"/>
            <a:ext cx="6846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分割式特征提取算法 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瓶颈分析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椭圆 15"/>
          <p:cNvSpPr>
            <a:spLocks noChangeAspect="1"/>
          </p:cNvSpPr>
          <p:nvPr/>
        </p:nvSpPr>
        <p:spPr>
          <a:xfrm>
            <a:off x="5466359" y="1221627"/>
            <a:ext cx="1928096" cy="192809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50800"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800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?</a:t>
            </a:r>
            <a:endParaRPr lang="zh-CN" altLang="en-US" sz="88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圆角矩形 17"/>
          <p:cNvSpPr>
            <a:spLocks noChangeAspect="1"/>
          </p:cNvSpPr>
          <p:nvPr/>
        </p:nvSpPr>
        <p:spPr>
          <a:xfrm>
            <a:off x="4936218" y="3354447"/>
            <a:ext cx="2958180" cy="36331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>
            <a:spLocks noChangeAspect="1"/>
          </p:cNvSpPr>
          <p:nvPr/>
        </p:nvSpPr>
        <p:spPr>
          <a:xfrm>
            <a:off x="1944908" y="1259922"/>
            <a:ext cx="1574351" cy="15743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38100"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chemeClr val="tx1"/>
                </a:solidFill>
              </a:rPr>
              <a:t>慢</a:t>
            </a:r>
            <a:endParaRPr lang="zh-CN" altLang="en-US" sz="3600" b="1" dirty="0">
              <a:solidFill>
                <a:schemeClr val="tx1"/>
              </a:solidFill>
            </a:endParaRPr>
          </a:p>
        </p:txBody>
      </p:sp>
      <p:sp>
        <p:nvSpPr>
          <p:cNvPr id="26" name="圆角矩形 25"/>
          <p:cNvSpPr>
            <a:spLocks noChangeAspect="1"/>
          </p:cNvSpPr>
          <p:nvPr/>
        </p:nvSpPr>
        <p:spPr>
          <a:xfrm>
            <a:off x="1893254" y="3091488"/>
            <a:ext cx="1676632" cy="2059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2"/>
          <p:cNvSpPr txBox="1">
            <a:spLocks/>
          </p:cNvSpPr>
          <p:nvPr/>
        </p:nvSpPr>
        <p:spPr>
          <a:xfrm>
            <a:off x="1747758" y="3336180"/>
            <a:ext cx="2041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集大小为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200M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，图片均为高清图片（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2M~4M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）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椭圆 28"/>
          <p:cNvSpPr>
            <a:spLocks noChangeAspect="1"/>
          </p:cNvSpPr>
          <p:nvPr/>
        </p:nvSpPr>
        <p:spPr>
          <a:xfrm>
            <a:off x="9006343" y="1259922"/>
            <a:ext cx="1574351" cy="15743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38100"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chemeClr val="tx1"/>
                </a:solidFill>
              </a:rPr>
              <a:t>快</a:t>
            </a:r>
            <a:endParaRPr lang="zh-CN" altLang="en-US" sz="3600" b="1" dirty="0">
              <a:solidFill>
                <a:schemeClr val="tx1"/>
              </a:solidFill>
            </a:endParaRPr>
          </a:p>
        </p:txBody>
      </p:sp>
      <p:sp>
        <p:nvSpPr>
          <p:cNvPr id="31" name="圆角矩形 30"/>
          <p:cNvSpPr>
            <a:spLocks noChangeAspect="1"/>
          </p:cNvSpPr>
          <p:nvPr/>
        </p:nvSpPr>
        <p:spPr>
          <a:xfrm>
            <a:off x="8954689" y="3091488"/>
            <a:ext cx="1676632" cy="20591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22"/>
          <p:cNvSpPr txBox="1">
            <a:spLocks/>
          </p:cNvSpPr>
          <p:nvPr/>
        </p:nvSpPr>
        <p:spPr>
          <a:xfrm>
            <a:off x="8808958" y="3445037"/>
            <a:ext cx="22509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集大小为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1G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，图片均为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标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清图片，大小均为（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100K~200K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）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77370" y="4775200"/>
            <a:ext cx="3031279" cy="14773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观察</a:t>
            </a:r>
            <a:r>
              <a:rPr lang="en-US" altLang="zh-CN" dirty="0" smtClean="0"/>
              <a:t>Spark</a:t>
            </a:r>
            <a:r>
              <a:rPr lang="zh-CN" altLang="en-US" dirty="0" smtClean="0"/>
              <a:t>的</a:t>
            </a:r>
            <a:r>
              <a:rPr lang="en-US" altLang="zh-CN" dirty="0" smtClean="0"/>
              <a:t>Web</a:t>
            </a:r>
            <a:r>
              <a:rPr lang="zh-CN" altLang="en-US" dirty="0" smtClean="0"/>
              <a:t>监控页面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某个</a:t>
            </a:r>
            <a:r>
              <a:rPr lang="en-US" altLang="zh-CN" dirty="0" smtClean="0"/>
              <a:t>Executor</a:t>
            </a:r>
            <a:r>
              <a:rPr lang="zh-CN" altLang="en-US" dirty="0" smtClean="0"/>
              <a:t>执行一直忙碌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其他</a:t>
            </a:r>
            <a:r>
              <a:rPr lang="en-US" altLang="zh-CN" dirty="0" smtClean="0"/>
              <a:t>Executor</a:t>
            </a:r>
            <a:r>
              <a:rPr lang="zh-CN" altLang="en-US" dirty="0" smtClean="0"/>
              <a:t>处于</a:t>
            </a:r>
            <a:r>
              <a:rPr lang="zh-CN" altLang="en-US" dirty="0" smtClean="0"/>
              <a:t>空闲状态</a:t>
            </a:r>
            <a:endParaRPr lang="zh-CN" altLang="en-US" dirty="0"/>
          </a:p>
        </p:txBody>
      </p:sp>
      <p:sp>
        <p:nvSpPr>
          <p:cNvPr id="37" name="右箭头 36"/>
          <p:cNvSpPr/>
          <p:nvPr/>
        </p:nvSpPr>
        <p:spPr>
          <a:xfrm>
            <a:off x="3410858" y="5326743"/>
            <a:ext cx="1016000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4434113" y="4826000"/>
            <a:ext cx="4060727" cy="14773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dirty="0" smtClean="0"/>
              <a:t>Spark</a:t>
            </a:r>
            <a:r>
              <a:rPr lang="zh-CN" altLang="en-US" dirty="0" smtClean="0"/>
              <a:t>任务</a:t>
            </a:r>
            <a:r>
              <a:rPr lang="zh-CN" altLang="en-US" dirty="0" smtClean="0"/>
              <a:t>划分时只考虑了总</a:t>
            </a:r>
            <a:r>
              <a:rPr lang="zh-CN" altLang="en-US" dirty="0" smtClean="0"/>
              <a:t>大小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en-US" altLang="zh-CN" dirty="0" smtClean="0"/>
              <a:t>SIFT</a:t>
            </a:r>
            <a:r>
              <a:rPr lang="zh-CN" altLang="en-US" dirty="0" smtClean="0"/>
              <a:t>算法和图片的尺寸呈指数关系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分发</a:t>
            </a:r>
            <a:r>
              <a:rPr lang="zh-CN" altLang="en-US" dirty="0" smtClean="0"/>
              <a:t>后的任务在没有失败时不会回收</a:t>
            </a:r>
            <a:endParaRPr lang="zh-CN" alt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9506857" y="4839963"/>
            <a:ext cx="2467429" cy="14773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对图片进行尺寸分割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使得任务中图片尺寸尽可能一样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</p:txBody>
      </p:sp>
      <p:sp>
        <p:nvSpPr>
          <p:cNvPr id="41" name="右箭头 40"/>
          <p:cNvSpPr/>
          <p:nvPr/>
        </p:nvSpPr>
        <p:spPr>
          <a:xfrm>
            <a:off x="8483601" y="5290458"/>
            <a:ext cx="1016000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36" grpId="0" animBg="1"/>
      <p:bldP spid="37" grpId="0" animBg="1"/>
      <p:bldP spid="39" grpId="0" animBg="1"/>
      <p:bldP spid="40" grpId="0" animBg="1"/>
      <p:bldP spid="4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0" y="342544"/>
            <a:ext cx="6846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分割式特征提取算法 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算法解读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516788" y="1563488"/>
            <a:ext cx="2688879" cy="2181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516788" y="1563488"/>
            <a:ext cx="914400" cy="9144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en-US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431188" y="1563488"/>
            <a:ext cx="914400" cy="9144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291267" y="2830973"/>
            <a:ext cx="914400" cy="9144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n</a:t>
            </a:r>
            <a:endParaRPr lang="zh-CN" altLang="en-US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607090" y="1477112"/>
            <a:ext cx="410012" cy="288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8"/>
          <p:cNvSpPr txBox="1"/>
          <p:nvPr/>
        </p:nvSpPr>
        <p:spPr>
          <a:xfrm>
            <a:off x="4207106" y="1784620"/>
            <a:ext cx="1319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Key:Fn0#0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文本框 9"/>
          <p:cNvSpPr txBox="1"/>
          <p:nvPr/>
        </p:nvSpPr>
        <p:spPr>
          <a:xfrm>
            <a:off x="4223703" y="2422347"/>
            <a:ext cx="1319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Key:Fn0#1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10521" y="4178384"/>
            <a:ext cx="2688879" cy="2181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510521" y="4178384"/>
            <a:ext cx="914400" cy="9144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en-US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424921" y="4178384"/>
            <a:ext cx="914400" cy="9144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285000" y="5445869"/>
            <a:ext cx="914400" cy="9144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n</a:t>
            </a:r>
            <a:endParaRPr lang="zh-CN" altLang="en-US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文本框 14"/>
          <p:cNvSpPr txBox="1"/>
          <p:nvPr/>
        </p:nvSpPr>
        <p:spPr>
          <a:xfrm>
            <a:off x="486562" y="1182436"/>
            <a:ext cx="127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4k/8k:Fn0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文本框 15"/>
          <p:cNvSpPr txBox="1"/>
          <p:nvPr/>
        </p:nvSpPr>
        <p:spPr>
          <a:xfrm>
            <a:off x="474307" y="3809052"/>
            <a:ext cx="127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4k/8k:Fn1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文本框 18"/>
          <p:cNvSpPr txBox="1"/>
          <p:nvPr/>
        </p:nvSpPr>
        <p:spPr>
          <a:xfrm>
            <a:off x="4257209" y="3486451"/>
            <a:ext cx="1319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Key:Fn0#2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9" name="文本框 20"/>
          <p:cNvSpPr txBox="1"/>
          <p:nvPr/>
        </p:nvSpPr>
        <p:spPr>
          <a:xfrm>
            <a:off x="4260138" y="4672428"/>
            <a:ext cx="1319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Key:Fn1#0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0" name="文本框 21"/>
          <p:cNvSpPr txBox="1"/>
          <p:nvPr/>
        </p:nvSpPr>
        <p:spPr>
          <a:xfrm>
            <a:off x="4207106" y="5468648"/>
            <a:ext cx="1319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Key:Fn1#1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圆角矩形 50"/>
          <p:cNvSpPr/>
          <p:nvPr/>
        </p:nvSpPr>
        <p:spPr>
          <a:xfrm>
            <a:off x="6394567" y="1830373"/>
            <a:ext cx="1846907" cy="9415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25"/>
          <p:cNvSpPr txBox="1"/>
          <p:nvPr/>
        </p:nvSpPr>
        <p:spPr>
          <a:xfrm>
            <a:off x="7010884" y="1461041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Map1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6394567" y="3384853"/>
            <a:ext cx="1846907" cy="9415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文本框 27"/>
          <p:cNvSpPr txBox="1"/>
          <p:nvPr/>
        </p:nvSpPr>
        <p:spPr>
          <a:xfrm>
            <a:off x="7010884" y="3015521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Map2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圆角矩形 54"/>
          <p:cNvSpPr/>
          <p:nvPr/>
        </p:nvSpPr>
        <p:spPr>
          <a:xfrm>
            <a:off x="6394567" y="5715008"/>
            <a:ext cx="1846907" cy="9415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29"/>
          <p:cNvSpPr txBox="1"/>
          <p:nvPr/>
        </p:nvSpPr>
        <p:spPr>
          <a:xfrm>
            <a:off x="7010884" y="5345676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Mapn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7" name="直接箭头连接符 56"/>
          <p:cNvCxnSpPr>
            <a:stCxn id="33" idx="3"/>
            <a:endCxn id="51" idx="1"/>
          </p:cNvCxnSpPr>
          <p:nvPr/>
        </p:nvCxnSpPr>
        <p:spPr>
          <a:xfrm>
            <a:off x="5017102" y="1621391"/>
            <a:ext cx="1377465" cy="679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>
            <a:stCxn id="81" idx="3"/>
            <a:endCxn id="51" idx="1"/>
          </p:cNvCxnSpPr>
          <p:nvPr/>
        </p:nvCxnSpPr>
        <p:spPr>
          <a:xfrm>
            <a:off x="4991341" y="2294642"/>
            <a:ext cx="1403226" cy="6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82" idx="3"/>
            <a:endCxn id="53" idx="1"/>
          </p:cNvCxnSpPr>
          <p:nvPr/>
        </p:nvCxnSpPr>
        <p:spPr>
          <a:xfrm>
            <a:off x="5007938" y="3323740"/>
            <a:ext cx="1386629" cy="531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83" idx="3"/>
            <a:endCxn id="55" idx="1"/>
          </p:cNvCxnSpPr>
          <p:nvPr/>
        </p:nvCxnSpPr>
        <p:spPr>
          <a:xfrm>
            <a:off x="4991341" y="4513860"/>
            <a:ext cx="1403226" cy="1671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endCxn id="55" idx="1"/>
          </p:cNvCxnSpPr>
          <p:nvPr/>
        </p:nvCxnSpPr>
        <p:spPr>
          <a:xfrm>
            <a:off x="5027302" y="5376511"/>
            <a:ext cx="1367265" cy="809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85" idx="3"/>
            <a:endCxn id="53" idx="1"/>
          </p:cNvCxnSpPr>
          <p:nvPr/>
        </p:nvCxnSpPr>
        <p:spPr>
          <a:xfrm flipV="1">
            <a:off x="4991341" y="3855633"/>
            <a:ext cx="1403226" cy="2339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圆角矩形 62"/>
          <p:cNvSpPr/>
          <p:nvPr/>
        </p:nvSpPr>
        <p:spPr>
          <a:xfrm>
            <a:off x="9463350" y="1839675"/>
            <a:ext cx="1846907" cy="94156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文本框 37"/>
          <p:cNvSpPr txBox="1"/>
          <p:nvPr/>
        </p:nvSpPr>
        <p:spPr>
          <a:xfrm>
            <a:off x="9725756" y="1411421"/>
            <a:ext cx="1658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ReduceByKey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圆角矩形 64"/>
          <p:cNvSpPr/>
          <p:nvPr/>
        </p:nvSpPr>
        <p:spPr>
          <a:xfrm>
            <a:off x="9463350" y="3394155"/>
            <a:ext cx="1846907" cy="94156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圆角矩形 65"/>
          <p:cNvSpPr/>
          <p:nvPr/>
        </p:nvSpPr>
        <p:spPr>
          <a:xfrm>
            <a:off x="9463350" y="5724310"/>
            <a:ext cx="1846907" cy="94156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40"/>
          <p:cNvSpPr txBox="1"/>
          <p:nvPr/>
        </p:nvSpPr>
        <p:spPr>
          <a:xfrm>
            <a:off x="9667247" y="2990957"/>
            <a:ext cx="1658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ReduceByKey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文本框 41"/>
          <p:cNvSpPr txBox="1"/>
          <p:nvPr/>
        </p:nvSpPr>
        <p:spPr>
          <a:xfrm>
            <a:off x="9667247" y="5274687"/>
            <a:ext cx="1658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ReduceByKey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" name="文本框 42"/>
          <p:cNvSpPr txBox="1"/>
          <p:nvPr/>
        </p:nvSpPr>
        <p:spPr>
          <a:xfrm>
            <a:off x="9937440" y="1851975"/>
            <a:ext cx="1108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Fn0#0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文本框 43"/>
          <p:cNvSpPr txBox="1"/>
          <p:nvPr/>
        </p:nvSpPr>
        <p:spPr>
          <a:xfrm>
            <a:off x="9937413" y="2158002"/>
            <a:ext cx="1108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Fn0#1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1" name="直接箭头连接符 70"/>
          <p:cNvCxnSpPr>
            <a:stCxn id="51" idx="3"/>
            <a:endCxn id="63" idx="1"/>
          </p:cNvCxnSpPr>
          <p:nvPr/>
        </p:nvCxnSpPr>
        <p:spPr>
          <a:xfrm>
            <a:off x="8241474" y="2301153"/>
            <a:ext cx="1221876" cy="9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53" idx="3"/>
            <a:endCxn id="63" idx="1"/>
          </p:cNvCxnSpPr>
          <p:nvPr/>
        </p:nvCxnSpPr>
        <p:spPr>
          <a:xfrm flipV="1">
            <a:off x="8241474" y="2310455"/>
            <a:ext cx="1221876" cy="1545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/>
          <p:cNvCxnSpPr>
            <a:stCxn id="53" idx="3"/>
            <a:endCxn id="65" idx="1"/>
          </p:cNvCxnSpPr>
          <p:nvPr/>
        </p:nvCxnSpPr>
        <p:spPr>
          <a:xfrm>
            <a:off x="8241474" y="3855633"/>
            <a:ext cx="1221876" cy="9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1" idx="3"/>
            <a:endCxn id="66" idx="1"/>
          </p:cNvCxnSpPr>
          <p:nvPr/>
        </p:nvCxnSpPr>
        <p:spPr>
          <a:xfrm>
            <a:off x="8241474" y="2301153"/>
            <a:ext cx="1221876" cy="389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55" idx="3"/>
            <a:endCxn id="65" idx="1"/>
          </p:cNvCxnSpPr>
          <p:nvPr/>
        </p:nvCxnSpPr>
        <p:spPr>
          <a:xfrm flipV="1">
            <a:off x="8241474" y="3864935"/>
            <a:ext cx="1221876" cy="2320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55" idx="3"/>
            <a:endCxn id="66" idx="1"/>
          </p:cNvCxnSpPr>
          <p:nvPr/>
        </p:nvCxnSpPr>
        <p:spPr>
          <a:xfrm>
            <a:off x="8241474" y="6185788"/>
            <a:ext cx="1221876" cy="9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51"/>
          <p:cNvSpPr txBox="1"/>
          <p:nvPr/>
        </p:nvSpPr>
        <p:spPr>
          <a:xfrm>
            <a:off x="9937412" y="2488731"/>
            <a:ext cx="1108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Fn0#n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文本框 52"/>
          <p:cNvSpPr txBox="1"/>
          <p:nvPr/>
        </p:nvSpPr>
        <p:spPr>
          <a:xfrm>
            <a:off x="9937412" y="3432072"/>
            <a:ext cx="1108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Fn1#0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文本框 53"/>
          <p:cNvSpPr txBox="1"/>
          <p:nvPr/>
        </p:nvSpPr>
        <p:spPr>
          <a:xfrm>
            <a:off x="9937411" y="3746993"/>
            <a:ext cx="1108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Fn1#2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0" name="文本框 54"/>
          <p:cNvSpPr txBox="1"/>
          <p:nvPr/>
        </p:nvSpPr>
        <p:spPr>
          <a:xfrm>
            <a:off x="9957841" y="4063554"/>
            <a:ext cx="1108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Fn1#n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4581329" y="2150363"/>
            <a:ext cx="410012" cy="288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4597926" y="3179461"/>
            <a:ext cx="410012" cy="288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4581329" y="4369581"/>
            <a:ext cx="410012" cy="288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4616439" y="5239851"/>
            <a:ext cx="410012" cy="288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4581329" y="6050811"/>
            <a:ext cx="410012" cy="288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文本框 71"/>
          <p:cNvSpPr txBox="1"/>
          <p:nvPr/>
        </p:nvSpPr>
        <p:spPr>
          <a:xfrm>
            <a:off x="4217754" y="6301750"/>
            <a:ext cx="13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Key:Fn1#n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0" y="342544"/>
            <a:ext cx="6846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分割式特征提取算法 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算法解读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87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33026" y="885371"/>
            <a:ext cx="6025488" cy="5972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8" name="TextBox 87"/>
          <p:cNvSpPr txBox="1"/>
          <p:nvPr/>
        </p:nvSpPr>
        <p:spPr>
          <a:xfrm>
            <a:off x="429707" y="1415562"/>
            <a:ext cx="33586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sz="2000" dirty="0" smtClean="0"/>
              <a:t>map1:</a:t>
            </a:r>
            <a:r>
              <a:rPr lang="zh-CN" altLang="en-US" sz="2000" dirty="0" smtClean="0"/>
              <a:t>子块划分，逐行扫描</a:t>
            </a:r>
            <a:endParaRPr lang="en-US" altLang="zh-CN" sz="2000" dirty="0" smtClean="0"/>
          </a:p>
          <a:p>
            <a:r>
              <a:rPr lang="zh-CN" altLang="en-US" sz="2000" dirty="0" smtClean="0"/>
              <a:t>二维转一维；</a:t>
            </a:r>
            <a:endParaRPr lang="zh-CN" altLang="en-US" sz="2000" dirty="0"/>
          </a:p>
        </p:txBody>
      </p:sp>
      <p:sp>
        <p:nvSpPr>
          <p:cNvPr id="89" name="TextBox 88"/>
          <p:cNvSpPr txBox="1"/>
          <p:nvPr/>
        </p:nvSpPr>
        <p:spPr>
          <a:xfrm>
            <a:off x="450223" y="3036266"/>
            <a:ext cx="28192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sz="2000" dirty="0" err="1" smtClean="0"/>
              <a:t>flatMap</a:t>
            </a:r>
            <a:r>
              <a:rPr lang="en-US" altLang="zh-CN" sz="2000" dirty="0" smtClean="0"/>
              <a:t>:</a:t>
            </a:r>
            <a:r>
              <a:rPr lang="zh-CN" altLang="en-US" sz="2000" dirty="0" smtClean="0"/>
              <a:t>数组扁平化；</a:t>
            </a:r>
            <a:endParaRPr lang="zh-CN" altLang="en-US" sz="2000" dirty="0"/>
          </a:p>
        </p:txBody>
      </p:sp>
      <p:sp>
        <p:nvSpPr>
          <p:cNvPr id="90" name="TextBox 89"/>
          <p:cNvSpPr txBox="1"/>
          <p:nvPr/>
        </p:nvSpPr>
        <p:spPr>
          <a:xfrm>
            <a:off x="529352" y="4117731"/>
            <a:ext cx="28456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sz="2000" dirty="0" smtClean="0"/>
              <a:t>map2:</a:t>
            </a:r>
            <a:r>
              <a:rPr lang="zh-CN" altLang="en-US" sz="2000" dirty="0" smtClean="0"/>
              <a:t>子块描述重构；</a:t>
            </a:r>
            <a:endParaRPr lang="zh-CN" altLang="en-US" sz="2000" dirty="0"/>
          </a:p>
        </p:txBody>
      </p:sp>
      <p:sp>
        <p:nvSpPr>
          <p:cNvPr id="91" name="TextBox 90"/>
          <p:cNvSpPr txBox="1"/>
          <p:nvPr/>
        </p:nvSpPr>
        <p:spPr>
          <a:xfrm>
            <a:off x="567452" y="5474677"/>
            <a:ext cx="28456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sz="2000" dirty="0" smtClean="0"/>
              <a:t>map3:</a:t>
            </a:r>
            <a:r>
              <a:rPr lang="zh-CN" altLang="en-US" sz="2000" dirty="0" smtClean="0"/>
              <a:t>子块特征提取；</a:t>
            </a:r>
            <a:endParaRPr lang="zh-CN" altLang="en-US" sz="2000" dirty="0"/>
          </a:p>
        </p:txBody>
      </p:sp>
      <p:sp>
        <p:nvSpPr>
          <p:cNvPr id="92" name="TextBox 91"/>
          <p:cNvSpPr txBox="1"/>
          <p:nvPr/>
        </p:nvSpPr>
        <p:spPr>
          <a:xfrm>
            <a:off x="9126549" y="1479327"/>
            <a:ext cx="31035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sz="2000" dirty="0" smtClean="0"/>
              <a:t>reduce1:</a:t>
            </a:r>
            <a:r>
              <a:rPr lang="zh-CN" altLang="en-US" sz="2000" dirty="0" smtClean="0"/>
              <a:t>子块特征收集；</a:t>
            </a:r>
            <a:endParaRPr lang="zh-CN" altLang="en-US" sz="2000" dirty="0"/>
          </a:p>
        </p:txBody>
      </p:sp>
      <p:sp>
        <p:nvSpPr>
          <p:cNvPr id="93" name="TextBox 92"/>
          <p:cNvSpPr txBox="1"/>
          <p:nvPr/>
        </p:nvSpPr>
        <p:spPr>
          <a:xfrm>
            <a:off x="9217268" y="3351256"/>
            <a:ext cx="28456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sz="2000" dirty="0" smtClean="0"/>
              <a:t>map4:</a:t>
            </a:r>
            <a:r>
              <a:rPr lang="zh-CN" altLang="en-US" sz="2000" dirty="0" smtClean="0"/>
              <a:t>图片特征保存；</a:t>
            </a:r>
            <a:endParaRPr lang="zh-CN" alt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88" grpId="0"/>
      <p:bldP spid="89" grpId="0"/>
      <p:bldP spid="90" grpId="0"/>
      <p:bldP spid="91" grpId="0"/>
      <p:bldP spid="92" grpId="0"/>
      <p:bldP spid="9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0" y="342544"/>
            <a:ext cx="6846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分割式特征提取算法 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性能测试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16" name="图表 15"/>
          <p:cNvGraphicFramePr/>
          <p:nvPr/>
        </p:nvGraphicFramePr>
        <p:xfrm>
          <a:off x="949288" y="1259394"/>
          <a:ext cx="7091626" cy="43721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8142515" y="1190170"/>
            <a:ext cx="40494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在</a:t>
            </a:r>
            <a:r>
              <a:rPr lang="en-US" altLang="zh-CN" dirty="0" smtClean="0"/>
              <a:t>480M</a:t>
            </a:r>
            <a:r>
              <a:rPr lang="zh-CN" altLang="en-US" dirty="0" smtClean="0"/>
              <a:t>的数据集，在不同的分割大小下，测试提取速度；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当分割尺寸较小时，提取速度较快，如</a:t>
            </a:r>
            <a:r>
              <a:rPr lang="en-US" altLang="zh-CN" dirty="0" smtClean="0"/>
              <a:t>10*10</a:t>
            </a:r>
            <a:r>
              <a:rPr lang="zh-CN" altLang="en-US" dirty="0" smtClean="0"/>
              <a:t>时，提取的时间为</a:t>
            </a:r>
            <a:r>
              <a:rPr lang="en-US" altLang="zh-CN" dirty="0" smtClean="0"/>
              <a:t>210S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当分割尺寸变大时，提取速度下降，在没有分割的情况下，最坏的提取时间为</a:t>
            </a:r>
            <a:r>
              <a:rPr lang="en-US" altLang="zh-CN" dirty="0" smtClean="0"/>
              <a:t>1800S</a:t>
            </a:r>
            <a:r>
              <a:rPr lang="zh-CN" altLang="en-US" dirty="0" smtClean="0"/>
              <a:t>；</a:t>
            </a:r>
            <a:endParaRPr lang="zh-CN" altLang="en-US" dirty="0"/>
          </a:p>
        </p:txBody>
      </p:sp>
      <p:graphicFrame>
        <p:nvGraphicFramePr>
          <p:cNvPr id="23" name="图表 22"/>
          <p:cNvGraphicFramePr/>
          <p:nvPr/>
        </p:nvGraphicFramePr>
        <p:xfrm>
          <a:off x="937288" y="1268185"/>
          <a:ext cx="7103626" cy="40150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8142515" y="1182914"/>
            <a:ext cx="40494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在</a:t>
            </a:r>
            <a:r>
              <a:rPr lang="en-US" altLang="zh-CN" dirty="0" smtClean="0"/>
              <a:t>480M</a:t>
            </a:r>
            <a:r>
              <a:rPr lang="zh-CN" altLang="en-US" dirty="0" smtClean="0"/>
              <a:t>的数据集，在不同的分割大小下，测试匹配精度；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当分割尺寸较小时，错误率较高，如</a:t>
            </a:r>
            <a:r>
              <a:rPr lang="en-US" altLang="zh-CN" dirty="0" smtClean="0"/>
              <a:t>10*10</a:t>
            </a:r>
            <a:r>
              <a:rPr lang="zh-CN" altLang="en-US" dirty="0" smtClean="0"/>
              <a:t>时，错误率约为</a:t>
            </a:r>
            <a:r>
              <a:rPr lang="en-US" altLang="zh-CN" dirty="0" smtClean="0"/>
              <a:t>12%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r>
              <a:rPr lang="zh-CN" altLang="en-US" dirty="0" smtClean="0"/>
              <a:t>当分割尺寸变大时，</a:t>
            </a:r>
            <a:r>
              <a:rPr lang="zh-CN" altLang="en-US" dirty="0" smtClean="0"/>
              <a:t>错误率</a:t>
            </a:r>
            <a:r>
              <a:rPr lang="zh-CN" altLang="en-US" dirty="0" smtClean="0"/>
              <a:t>较低，如</a:t>
            </a:r>
            <a:r>
              <a:rPr lang="en-US" altLang="zh-CN" dirty="0" smtClean="0"/>
              <a:t>500*500</a:t>
            </a:r>
            <a:r>
              <a:rPr lang="zh-CN" altLang="en-US" dirty="0" smtClean="0"/>
              <a:t>时，错误率约为</a:t>
            </a:r>
            <a:r>
              <a:rPr lang="en-US" altLang="zh-CN" dirty="0" smtClean="0"/>
              <a:t>1.8%</a:t>
            </a:r>
            <a:r>
              <a:rPr lang="zh-CN" altLang="en-US" dirty="0" smtClean="0"/>
              <a:t>；</a:t>
            </a:r>
            <a:endParaRPr lang="zh-CN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223659" y="5907315"/>
            <a:ext cx="6183086" cy="6463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因此在分割式提取算法中，会存在一个使提取精度和提取速度都较好的一个尺寸之，本测试中，</a:t>
            </a:r>
            <a:r>
              <a:rPr lang="en-US" altLang="zh-CN" dirty="0" smtClean="0"/>
              <a:t>500*500</a:t>
            </a:r>
            <a:r>
              <a:rPr lang="zh-CN" altLang="en-US" dirty="0" smtClean="0"/>
              <a:t>为最佳值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7080711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Graphic spid="16" grpId="0">
        <p:bldAsOne/>
      </p:bldGraphic>
      <p:bldGraphic spid="16" grpId="1">
        <p:bldAsOne/>
      </p:bldGraphic>
      <p:bldP spid="18" grpId="0"/>
      <p:bldP spid="18" grpId="1"/>
      <p:bldGraphic spid="23" grpId="0">
        <p:bldAsOne/>
      </p:bldGraphic>
      <p:bldP spid="25" grpId="0"/>
      <p:bldP spid="2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市场调研分析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4376634" y="1322044"/>
            <a:ext cx="3438732" cy="343873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50800"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lt1"/>
              </a:solidFill>
            </a:endParaRPr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4616871" y="1562280"/>
            <a:ext cx="2958260" cy="2958258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" name="圆角矩形 10"/>
          <p:cNvSpPr>
            <a:spLocks noChangeAspect="1"/>
          </p:cNvSpPr>
          <p:nvPr/>
        </p:nvSpPr>
        <p:spPr>
          <a:xfrm>
            <a:off x="4616910" y="5009043"/>
            <a:ext cx="2958180" cy="36331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>
            <a:spLocks/>
          </p:cNvSpPr>
          <p:nvPr/>
        </p:nvSpPr>
        <p:spPr>
          <a:xfrm>
            <a:off x="4754325" y="5465716"/>
            <a:ext cx="2683349" cy="688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400" dirty="0"/>
          </a:p>
        </p:txBody>
      </p:sp>
      <p:sp>
        <p:nvSpPr>
          <p:cNvPr id="16" name="文本框 15"/>
          <p:cNvSpPr txBox="1">
            <a:spLocks/>
          </p:cNvSpPr>
          <p:nvPr/>
        </p:nvSpPr>
        <p:spPr>
          <a:xfrm>
            <a:off x="5094501" y="5018653"/>
            <a:ext cx="2002997" cy="344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1161367" y="1637494"/>
            <a:ext cx="2807832" cy="280783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38100"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lt1"/>
              </a:solidFill>
            </a:endParaRPr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1357527" y="1833654"/>
            <a:ext cx="2415511" cy="241551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9" name="圆角矩形 18"/>
          <p:cNvSpPr>
            <a:spLocks noChangeAspect="1"/>
          </p:cNvSpPr>
          <p:nvPr/>
        </p:nvSpPr>
        <p:spPr>
          <a:xfrm>
            <a:off x="1357483" y="4655328"/>
            <a:ext cx="2415600" cy="29667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>
            <a:spLocks/>
          </p:cNvSpPr>
          <p:nvPr/>
        </p:nvSpPr>
        <p:spPr>
          <a:xfrm>
            <a:off x="1665283" y="4634388"/>
            <a:ext cx="180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3" name="文本框 22"/>
          <p:cNvSpPr txBox="1">
            <a:spLocks/>
          </p:cNvSpPr>
          <p:nvPr/>
        </p:nvSpPr>
        <p:spPr>
          <a:xfrm>
            <a:off x="1544564" y="5019805"/>
            <a:ext cx="20414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400" dirty="0"/>
          </a:p>
        </p:txBody>
      </p:sp>
      <p:sp>
        <p:nvSpPr>
          <p:cNvPr id="25" name="椭圆 24"/>
          <p:cNvSpPr>
            <a:spLocks noChangeAspect="1"/>
          </p:cNvSpPr>
          <p:nvPr/>
        </p:nvSpPr>
        <p:spPr>
          <a:xfrm>
            <a:off x="8222802" y="1637494"/>
            <a:ext cx="2807832" cy="280783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38100">
            <a:gradFill flip="none" rotWithShape="1">
              <a:gsLst>
                <a:gs pos="0">
                  <a:schemeClr val="bg1">
                    <a:lumMod val="100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lt1"/>
              </a:solidFill>
            </a:endParaRPr>
          </a:p>
        </p:txBody>
      </p:sp>
      <p:sp>
        <p:nvSpPr>
          <p:cNvPr id="26" name="椭圆 25"/>
          <p:cNvSpPr>
            <a:spLocks noChangeAspect="1"/>
          </p:cNvSpPr>
          <p:nvPr/>
        </p:nvSpPr>
        <p:spPr>
          <a:xfrm>
            <a:off x="8418962" y="1833654"/>
            <a:ext cx="2415511" cy="2415510"/>
          </a:xfrm>
          <a:prstGeom prst="ellipse">
            <a:avLst/>
          </a:prstGeom>
          <a:blipFill dpi="0" rotWithShape="1">
            <a:blip r:embed="rId4">
              <a:extLst>
                <a:ext uri="{BEBA8EAE-BF5A-486C-A8C5-ECC9F3942E4B}">
                  <a14:imgProps xmlns="" xmlns:a14="http://schemas.microsoft.com/office/drawing/2010/main">
                    <a14:imgLayer r:embed="rId5">
                      <a14:imgEffect>
                        <a14:brightnessContrast bright="11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7" name="圆角矩形 26"/>
          <p:cNvSpPr>
            <a:spLocks noChangeAspect="1"/>
          </p:cNvSpPr>
          <p:nvPr/>
        </p:nvSpPr>
        <p:spPr>
          <a:xfrm>
            <a:off x="8418918" y="4655328"/>
            <a:ext cx="2415600" cy="29667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>
            <a:spLocks/>
          </p:cNvSpPr>
          <p:nvPr/>
        </p:nvSpPr>
        <p:spPr>
          <a:xfrm>
            <a:off x="8726718" y="4634388"/>
            <a:ext cx="180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9" name="文本框 28"/>
          <p:cNvSpPr txBox="1">
            <a:spLocks/>
          </p:cNvSpPr>
          <p:nvPr/>
        </p:nvSpPr>
        <p:spPr>
          <a:xfrm>
            <a:off x="8605999" y="5019805"/>
            <a:ext cx="20414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400" dirty="0"/>
          </a:p>
        </p:txBody>
      </p:sp>
      <p:sp>
        <p:nvSpPr>
          <p:cNvPr id="30" name="文本框 29"/>
          <p:cNvSpPr txBox="1"/>
          <p:nvPr/>
        </p:nvSpPr>
        <p:spPr>
          <a:xfrm>
            <a:off x="3216000" y="6247255"/>
            <a:ext cx="576000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更改图片方法：右键单击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图片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&gt; 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填充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&gt; 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图片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&gt; 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来自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文件</a:t>
            </a:r>
          </a:p>
        </p:txBody>
      </p:sp>
    </p:spTree>
    <p:extLst>
      <p:ext uri="{BB962C8B-B14F-4D97-AF65-F5344CB8AC3E}">
        <p14:creationId xmlns="" xmlns:p14="http://schemas.microsoft.com/office/powerpoint/2010/main" val="26132562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L 0 0.25 " pathEditMode="relative" rAng="0" ptsTypes="AA">
                                      <p:cBhvr>
                                        <p:cTn id="50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7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1.48148E-6 L 0 0.25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7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2.96296E-6 L 3.33333E-6 0.25 " pathEditMode="relative" rAng="0" ptsTypes="AA">
                                      <p:cBhvr>
                                        <p:cTn id="66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7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33333E-6 2.96296E-6 L -3.33333E-6 0.25 " pathEditMode="relative" rAng="0" ptsTypes="AA">
                                      <p:cBhvr>
                                        <p:cTn id="74" dur="10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7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33333E-6 1.48148E-6 L 3.33333E-6 0.25 " pathEditMode="relative" rAng="0" ptsTypes="AA">
                                      <p:cBhvr>
                                        <p:cTn id="82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7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3.33333E-6 1.48148E-6 L -3.33333E-6 0.25 " pathEditMode="relative" rAng="0" ptsTypes="AA">
                                      <p:cBhvr>
                                        <p:cTn id="90" dur="10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5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0 -0.25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2.96296E-6 L 0.1263 -2.96296E-6 " pathEditMode="relative" rAng="0" ptsTypes="AA">
                                      <p:cBhvr>
                                        <p:cTn id="105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000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7175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3.33333E-6 -0.25 " pathEditMode="relative" rAng="0" ptsTypes="AA">
                                      <p:cBhvr>
                                        <p:cTn id="119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33333E-6 -2.96296E-6 L 0.1263 -2.96296E-6 " pathEditMode="relative" rAng="0" ptsTypes="AA">
                                      <p:cBhvr>
                                        <p:cTn id="126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8675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985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48148E-6 L -3.33333E-6 -0.25 " pathEditMode="relative" rAng="0" ptsTypes="AA">
                                      <p:cBhvr>
                                        <p:cTn id="140" dur="10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33333E-6 -2.96296E-6 L 0.12631 -2.96296E-6 " pathEditMode="relative" rAng="0" ptsTypes="AA">
                                      <p:cBhvr>
                                        <p:cTn id="147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1350"/>
                            </p:stCondLst>
                            <p:childTnLst>
                              <p:par>
                                <p:cTn id="1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2525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4" grpId="0"/>
      <p:bldP spid="16" grpId="0"/>
      <p:bldP spid="16" grpId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/>
      <p:bldP spid="20" grpId="1"/>
      <p:bldP spid="23" grpId="0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/>
      <p:bldP spid="28" grpId="1"/>
      <p:bldP spid="29" grpId="0"/>
      <p:bldP spid="3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案例分析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12"/>
          <p:cNvSpPr>
            <a:spLocks noChangeAspect="1"/>
          </p:cNvSpPr>
          <p:nvPr/>
        </p:nvSpPr>
        <p:spPr bwMode="auto">
          <a:xfrm>
            <a:off x="2551823" y="2025002"/>
            <a:ext cx="3047905" cy="2661342"/>
          </a:xfrm>
          <a:custGeom>
            <a:avLst/>
            <a:gdLst>
              <a:gd name="T0" fmla="*/ 1113 w 7158"/>
              <a:gd name="T1" fmla="*/ 1113 h 6256"/>
              <a:gd name="T2" fmla="*/ 5143 w 7158"/>
              <a:gd name="T3" fmla="*/ 1113 h 6256"/>
              <a:gd name="T4" fmla="*/ 7158 w 7158"/>
              <a:gd name="T5" fmla="*/ 3128 h 6256"/>
              <a:gd name="T6" fmla="*/ 5143 w 7158"/>
              <a:gd name="T7" fmla="*/ 5144 h 6256"/>
              <a:gd name="T8" fmla="*/ 1113 w 7158"/>
              <a:gd name="T9" fmla="*/ 5144 h 6256"/>
              <a:gd name="T10" fmla="*/ 1113 w 7158"/>
              <a:gd name="T11" fmla="*/ 1113 h 6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158" h="6256">
                <a:moveTo>
                  <a:pt x="1113" y="1113"/>
                </a:moveTo>
                <a:cubicBezTo>
                  <a:pt x="2225" y="0"/>
                  <a:pt x="4030" y="0"/>
                  <a:pt x="5143" y="1113"/>
                </a:cubicBezTo>
                <a:lnTo>
                  <a:pt x="7158" y="3128"/>
                </a:lnTo>
                <a:lnTo>
                  <a:pt x="5143" y="5144"/>
                </a:lnTo>
                <a:cubicBezTo>
                  <a:pt x="4030" y="6256"/>
                  <a:pt x="2225" y="6256"/>
                  <a:pt x="1113" y="5144"/>
                </a:cubicBezTo>
                <a:cubicBezTo>
                  <a:pt x="0" y="4031"/>
                  <a:pt x="0" y="2226"/>
                  <a:pt x="1113" y="111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0" name="Freeform 13"/>
          <p:cNvSpPr>
            <a:spLocks noChangeAspect="1"/>
          </p:cNvSpPr>
          <p:nvPr/>
        </p:nvSpPr>
        <p:spPr bwMode="auto">
          <a:xfrm>
            <a:off x="4633319" y="3441163"/>
            <a:ext cx="2103798" cy="2403012"/>
          </a:xfrm>
          <a:custGeom>
            <a:avLst/>
            <a:gdLst>
              <a:gd name="T0" fmla="*/ 4061 w 4939"/>
              <a:gd name="T1" fmla="*/ 4772 h 5651"/>
              <a:gd name="T2" fmla="*/ 4061 w 4939"/>
              <a:gd name="T3" fmla="*/ 1591 h 5651"/>
              <a:gd name="T4" fmla="*/ 2470 w 4939"/>
              <a:gd name="T5" fmla="*/ 0 h 5651"/>
              <a:gd name="T6" fmla="*/ 879 w 4939"/>
              <a:gd name="T7" fmla="*/ 1591 h 5651"/>
              <a:gd name="T8" fmla="*/ 879 w 4939"/>
              <a:gd name="T9" fmla="*/ 4772 h 5651"/>
              <a:gd name="T10" fmla="*/ 4061 w 4939"/>
              <a:gd name="T11" fmla="*/ 4772 h 56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39" h="5651">
                <a:moveTo>
                  <a:pt x="4061" y="4772"/>
                </a:moveTo>
                <a:cubicBezTo>
                  <a:pt x="4939" y="3894"/>
                  <a:pt x="4939" y="2469"/>
                  <a:pt x="4061" y="1591"/>
                </a:cubicBezTo>
                <a:lnTo>
                  <a:pt x="2470" y="0"/>
                </a:lnTo>
                <a:lnTo>
                  <a:pt x="879" y="1591"/>
                </a:lnTo>
                <a:cubicBezTo>
                  <a:pt x="0" y="2469"/>
                  <a:pt x="0" y="3894"/>
                  <a:pt x="879" y="4772"/>
                </a:cubicBezTo>
                <a:cubicBezTo>
                  <a:pt x="1757" y="5651"/>
                  <a:pt x="3182" y="5651"/>
                  <a:pt x="4061" y="477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1" name="Freeform 14"/>
          <p:cNvSpPr>
            <a:spLocks noChangeAspect="1"/>
          </p:cNvSpPr>
          <p:nvPr/>
        </p:nvSpPr>
        <p:spPr bwMode="auto">
          <a:xfrm>
            <a:off x="4984572" y="1668175"/>
            <a:ext cx="1401293" cy="1602009"/>
          </a:xfrm>
          <a:custGeom>
            <a:avLst/>
            <a:gdLst>
              <a:gd name="T0" fmla="*/ 586 w 3293"/>
              <a:gd name="T1" fmla="*/ 585 h 3767"/>
              <a:gd name="T2" fmla="*/ 586 w 3293"/>
              <a:gd name="T3" fmla="*/ 2707 h 3767"/>
              <a:gd name="T4" fmla="*/ 1647 w 3293"/>
              <a:gd name="T5" fmla="*/ 3767 h 3767"/>
              <a:gd name="T6" fmla="*/ 2707 w 3293"/>
              <a:gd name="T7" fmla="*/ 2707 h 3767"/>
              <a:gd name="T8" fmla="*/ 2707 w 3293"/>
              <a:gd name="T9" fmla="*/ 585 h 3767"/>
              <a:gd name="T10" fmla="*/ 586 w 3293"/>
              <a:gd name="T11" fmla="*/ 585 h 37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93" h="3767">
                <a:moveTo>
                  <a:pt x="586" y="585"/>
                </a:moveTo>
                <a:cubicBezTo>
                  <a:pt x="0" y="1171"/>
                  <a:pt x="0" y="2121"/>
                  <a:pt x="586" y="2707"/>
                </a:cubicBezTo>
                <a:lnTo>
                  <a:pt x="1647" y="3767"/>
                </a:lnTo>
                <a:lnTo>
                  <a:pt x="2707" y="2707"/>
                </a:lnTo>
                <a:cubicBezTo>
                  <a:pt x="3293" y="2121"/>
                  <a:pt x="3293" y="1171"/>
                  <a:pt x="2707" y="585"/>
                </a:cubicBezTo>
                <a:cubicBezTo>
                  <a:pt x="2121" y="0"/>
                  <a:pt x="1172" y="0"/>
                  <a:pt x="586" y="58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2" name="Freeform 15"/>
          <p:cNvSpPr>
            <a:spLocks noChangeAspect="1"/>
          </p:cNvSpPr>
          <p:nvPr/>
        </p:nvSpPr>
        <p:spPr bwMode="auto">
          <a:xfrm>
            <a:off x="5770708" y="2515640"/>
            <a:ext cx="1925384" cy="1680065"/>
          </a:xfrm>
          <a:custGeom>
            <a:avLst/>
            <a:gdLst>
              <a:gd name="T0" fmla="*/ 3818 w 4521"/>
              <a:gd name="T1" fmla="*/ 3248 h 3951"/>
              <a:gd name="T2" fmla="*/ 1272 w 4521"/>
              <a:gd name="T3" fmla="*/ 3248 h 3951"/>
              <a:gd name="T4" fmla="*/ 0 w 4521"/>
              <a:gd name="T5" fmla="*/ 1975 h 3951"/>
              <a:gd name="T6" fmla="*/ 1272 w 4521"/>
              <a:gd name="T7" fmla="*/ 703 h 3951"/>
              <a:gd name="T8" fmla="*/ 3818 w 4521"/>
              <a:gd name="T9" fmla="*/ 703 h 3951"/>
              <a:gd name="T10" fmla="*/ 3818 w 4521"/>
              <a:gd name="T11" fmla="*/ 3248 h 39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21" h="3951">
                <a:moveTo>
                  <a:pt x="3818" y="3248"/>
                </a:moveTo>
                <a:cubicBezTo>
                  <a:pt x="3115" y="3951"/>
                  <a:pt x="1975" y="3951"/>
                  <a:pt x="1272" y="3248"/>
                </a:cubicBezTo>
                <a:lnTo>
                  <a:pt x="0" y="1975"/>
                </a:lnTo>
                <a:lnTo>
                  <a:pt x="1272" y="703"/>
                </a:lnTo>
                <a:cubicBezTo>
                  <a:pt x="1975" y="0"/>
                  <a:pt x="3115" y="0"/>
                  <a:pt x="3818" y="703"/>
                </a:cubicBezTo>
                <a:cubicBezTo>
                  <a:pt x="4521" y="1405"/>
                  <a:pt x="4521" y="2545"/>
                  <a:pt x="3818" y="324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3" name="矩形 72"/>
          <p:cNvSpPr>
            <a:spLocks/>
          </p:cNvSpPr>
          <p:nvPr/>
        </p:nvSpPr>
        <p:spPr>
          <a:xfrm>
            <a:off x="7732762" y="2986340"/>
            <a:ext cx="323141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/>
          <p:cNvSpPr>
            <a:spLocks/>
          </p:cNvSpPr>
          <p:nvPr/>
        </p:nvSpPr>
        <p:spPr>
          <a:xfrm>
            <a:off x="6419500" y="1706148"/>
            <a:ext cx="3232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/>
          <p:cNvSpPr>
            <a:spLocks/>
          </p:cNvSpPr>
          <p:nvPr/>
        </p:nvSpPr>
        <p:spPr>
          <a:xfrm>
            <a:off x="6762400" y="4689103"/>
            <a:ext cx="3232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任意多边形 75"/>
          <p:cNvSpPr>
            <a:spLocks noChangeAspect="1"/>
          </p:cNvSpPr>
          <p:nvPr/>
        </p:nvSpPr>
        <p:spPr bwMode="auto">
          <a:xfrm>
            <a:off x="5515175" y="2703965"/>
            <a:ext cx="370426" cy="334992"/>
          </a:xfrm>
          <a:custGeom>
            <a:avLst/>
            <a:gdLst>
              <a:gd name="connsiteX0" fmla="*/ 216312 w 370426"/>
              <a:gd name="connsiteY0" fmla="*/ 73404 h 334992"/>
              <a:gd name="connsiteX1" fmla="*/ 273260 w 370426"/>
              <a:gd name="connsiteY1" fmla="*/ 103054 h 334992"/>
              <a:gd name="connsiteX2" fmla="*/ 279839 w 370426"/>
              <a:gd name="connsiteY2" fmla="*/ 223302 h 334992"/>
              <a:gd name="connsiteX3" fmla="*/ 163064 w 370426"/>
              <a:gd name="connsiteY3" fmla="*/ 252952 h 334992"/>
              <a:gd name="connsiteX4" fmla="*/ 108789 w 370426"/>
              <a:gd name="connsiteY4" fmla="*/ 159060 h 334992"/>
              <a:gd name="connsiteX5" fmla="*/ 110433 w 370426"/>
              <a:gd name="connsiteY5" fmla="*/ 160707 h 334992"/>
              <a:gd name="connsiteX6" fmla="*/ 141683 w 370426"/>
              <a:gd name="connsiteY6" fmla="*/ 180474 h 334992"/>
              <a:gd name="connsiteX7" fmla="*/ 143328 w 370426"/>
              <a:gd name="connsiteY7" fmla="*/ 183769 h 334992"/>
              <a:gd name="connsiteX8" fmla="*/ 187735 w 370426"/>
              <a:gd name="connsiteY8" fmla="*/ 226597 h 334992"/>
              <a:gd name="connsiteX9" fmla="*/ 248589 w 370426"/>
              <a:gd name="connsiteY9" fmla="*/ 210124 h 334992"/>
              <a:gd name="connsiteX10" fmla="*/ 265036 w 370426"/>
              <a:gd name="connsiteY10" fmla="*/ 160707 h 334992"/>
              <a:gd name="connsiteX11" fmla="*/ 230497 w 370426"/>
              <a:gd name="connsiteY11" fmla="*/ 112938 h 334992"/>
              <a:gd name="connsiteX12" fmla="*/ 199248 w 370426"/>
              <a:gd name="connsiteY12" fmla="*/ 106349 h 334992"/>
              <a:gd name="connsiteX13" fmla="*/ 197603 w 370426"/>
              <a:gd name="connsiteY13" fmla="*/ 106349 h 334992"/>
              <a:gd name="connsiteX14" fmla="*/ 186090 w 370426"/>
              <a:gd name="connsiteY14" fmla="*/ 103054 h 334992"/>
              <a:gd name="connsiteX15" fmla="*/ 159775 w 370426"/>
              <a:gd name="connsiteY15" fmla="*/ 84935 h 334992"/>
              <a:gd name="connsiteX16" fmla="*/ 158130 w 370426"/>
              <a:gd name="connsiteY16" fmla="*/ 83288 h 334992"/>
              <a:gd name="connsiteX17" fmla="*/ 216312 w 370426"/>
              <a:gd name="connsiteY17" fmla="*/ 73404 h 334992"/>
              <a:gd name="connsiteX18" fmla="*/ 51031 w 370426"/>
              <a:gd name="connsiteY18" fmla="*/ 10961 h 334992"/>
              <a:gd name="connsiteX19" fmla="*/ 64200 w 370426"/>
              <a:gd name="connsiteY19" fmla="*/ 10961 h 334992"/>
              <a:gd name="connsiteX20" fmla="*/ 85600 w 370426"/>
              <a:gd name="connsiteY20" fmla="*/ 27413 h 334992"/>
              <a:gd name="connsiteX21" fmla="*/ 123461 w 370426"/>
              <a:gd name="connsiteY21" fmla="*/ 52092 h 334992"/>
              <a:gd name="connsiteX22" fmla="*/ 125107 w 370426"/>
              <a:gd name="connsiteY22" fmla="*/ 55382 h 334992"/>
              <a:gd name="connsiteX23" fmla="*/ 128400 w 370426"/>
              <a:gd name="connsiteY23" fmla="*/ 83351 h 334992"/>
              <a:gd name="connsiteX24" fmla="*/ 130046 w 370426"/>
              <a:gd name="connsiteY24" fmla="*/ 84996 h 334992"/>
              <a:gd name="connsiteX25" fmla="*/ 200830 w 370426"/>
              <a:gd name="connsiteY25" fmla="*/ 132707 h 334992"/>
              <a:gd name="connsiteX26" fmla="*/ 220584 w 370426"/>
              <a:gd name="connsiteY26" fmla="*/ 145869 h 334992"/>
              <a:gd name="connsiteX27" fmla="*/ 230461 w 370426"/>
              <a:gd name="connsiteY27" fmla="*/ 175482 h 334992"/>
              <a:gd name="connsiteX28" fmla="*/ 207415 w 370426"/>
              <a:gd name="connsiteY28" fmla="*/ 196870 h 334992"/>
              <a:gd name="connsiteX29" fmla="*/ 202476 w 370426"/>
              <a:gd name="connsiteY29" fmla="*/ 196870 h 334992"/>
              <a:gd name="connsiteX30" fmla="*/ 187661 w 370426"/>
              <a:gd name="connsiteY30" fmla="*/ 191935 h 334992"/>
              <a:gd name="connsiteX31" fmla="*/ 141569 w 370426"/>
              <a:gd name="connsiteY31" fmla="*/ 160676 h 334992"/>
              <a:gd name="connsiteX32" fmla="*/ 98769 w 370426"/>
              <a:gd name="connsiteY32" fmla="*/ 132707 h 334992"/>
              <a:gd name="connsiteX33" fmla="*/ 93831 w 370426"/>
              <a:gd name="connsiteY33" fmla="*/ 131062 h 334992"/>
              <a:gd name="connsiteX34" fmla="*/ 69138 w 370426"/>
              <a:gd name="connsiteY34" fmla="*/ 137643 h 334992"/>
              <a:gd name="connsiteX35" fmla="*/ 65846 w 370426"/>
              <a:gd name="connsiteY35" fmla="*/ 137643 h 334992"/>
              <a:gd name="connsiteX36" fmla="*/ 6584 w 370426"/>
              <a:gd name="connsiteY36" fmla="*/ 96512 h 334992"/>
              <a:gd name="connsiteX37" fmla="*/ 0 w 370426"/>
              <a:gd name="connsiteY37" fmla="*/ 84996 h 334992"/>
              <a:gd name="connsiteX38" fmla="*/ 11523 w 370426"/>
              <a:gd name="connsiteY38" fmla="*/ 75125 h 334992"/>
              <a:gd name="connsiteX39" fmla="*/ 42800 w 370426"/>
              <a:gd name="connsiteY39" fmla="*/ 70189 h 334992"/>
              <a:gd name="connsiteX40" fmla="*/ 51031 w 370426"/>
              <a:gd name="connsiteY40" fmla="*/ 55382 h 334992"/>
              <a:gd name="connsiteX41" fmla="*/ 46092 w 370426"/>
              <a:gd name="connsiteY41" fmla="*/ 22478 h 334992"/>
              <a:gd name="connsiteX42" fmla="*/ 51031 w 370426"/>
              <a:gd name="connsiteY42" fmla="*/ 10961 h 334992"/>
              <a:gd name="connsiteX43" fmla="*/ 212914 w 370426"/>
              <a:gd name="connsiteY43" fmla="*/ 278 h 334992"/>
              <a:gd name="connsiteX44" fmla="*/ 315872 w 370426"/>
              <a:gd name="connsiteY44" fmla="*/ 43870 h 334992"/>
              <a:gd name="connsiteX45" fmla="*/ 337244 w 370426"/>
              <a:gd name="connsiteY45" fmla="*/ 267589 h 334992"/>
              <a:gd name="connsiteX46" fmla="*/ 118588 w 370426"/>
              <a:gd name="connsiteY46" fmla="*/ 312004 h 334992"/>
              <a:gd name="connsiteX47" fmla="*/ 42962 w 370426"/>
              <a:gd name="connsiteY47" fmla="*/ 218240 h 334992"/>
              <a:gd name="connsiteX48" fmla="*/ 38030 w 370426"/>
              <a:gd name="connsiteY48" fmla="*/ 139280 h 334992"/>
              <a:gd name="connsiteX49" fmla="*/ 57759 w 370426"/>
              <a:gd name="connsiteY49" fmla="*/ 150795 h 334992"/>
              <a:gd name="connsiteX50" fmla="*/ 62691 w 370426"/>
              <a:gd name="connsiteY50" fmla="*/ 155730 h 334992"/>
              <a:gd name="connsiteX51" fmla="*/ 69267 w 370426"/>
              <a:gd name="connsiteY51" fmla="*/ 155730 h 334992"/>
              <a:gd name="connsiteX52" fmla="*/ 123520 w 370426"/>
              <a:gd name="connsiteY52" fmla="*/ 275814 h 334992"/>
              <a:gd name="connsiteX53" fmla="*/ 223806 w 370426"/>
              <a:gd name="connsiteY53" fmla="*/ 300489 h 334992"/>
              <a:gd name="connsiteX54" fmla="*/ 333956 w 370426"/>
              <a:gd name="connsiteY54" fmla="*/ 132700 h 334992"/>
              <a:gd name="connsiteX55" fmla="*/ 306008 w 370426"/>
              <a:gd name="connsiteY55" fmla="*/ 80060 h 334992"/>
              <a:gd name="connsiteX56" fmla="*/ 256687 w 370426"/>
              <a:gd name="connsiteY56" fmla="*/ 43870 h 334992"/>
              <a:gd name="connsiteX57" fmla="*/ 199146 w 370426"/>
              <a:gd name="connsiteY57" fmla="*/ 32355 h 334992"/>
              <a:gd name="connsiteX58" fmla="*/ 141604 w 370426"/>
              <a:gd name="connsiteY58" fmla="*/ 48805 h 334992"/>
              <a:gd name="connsiteX59" fmla="*/ 139960 w 370426"/>
              <a:gd name="connsiteY59" fmla="*/ 47160 h 334992"/>
              <a:gd name="connsiteX60" fmla="*/ 135028 w 370426"/>
              <a:gd name="connsiteY60" fmla="*/ 40580 h 334992"/>
              <a:gd name="connsiteX61" fmla="*/ 115300 w 370426"/>
              <a:gd name="connsiteY61" fmla="*/ 27420 h 334992"/>
              <a:gd name="connsiteX62" fmla="*/ 113656 w 370426"/>
              <a:gd name="connsiteY62" fmla="*/ 25775 h 334992"/>
              <a:gd name="connsiteX63" fmla="*/ 212914 w 370426"/>
              <a:gd name="connsiteY63" fmla="*/ 278 h 334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370426" h="334992">
                <a:moveTo>
                  <a:pt x="216312" y="73404"/>
                </a:moveTo>
                <a:cubicBezTo>
                  <a:pt x="236665" y="76287"/>
                  <a:pt x="256813" y="85759"/>
                  <a:pt x="273260" y="103054"/>
                </a:cubicBezTo>
                <a:cubicBezTo>
                  <a:pt x="302865" y="135999"/>
                  <a:pt x="306154" y="185416"/>
                  <a:pt x="279839" y="223302"/>
                </a:cubicBezTo>
                <a:cubicBezTo>
                  <a:pt x="253523" y="259541"/>
                  <a:pt x="205827" y="272719"/>
                  <a:pt x="163064" y="252952"/>
                </a:cubicBezTo>
                <a:cubicBezTo>
                  <a:pt x="121946" y="233186"/>
                  <a:pt x="105499" y="192005"/>
                  <a:pt x="108789" y="159060"/>
                </a:cubicBezTo>
                <a:cubicBezTo>
                  <a:pt x="110433" y="159060"/>
                  <a:pt x="110433" y="159060"/>
                  <a:pt x="110433" y="160707"/>
                </a:cubicBezTo>
                <a:cubicBezTo>
                  <a:pt x="120302" y="167296"/>
                  <a:pt x="131815" y="173885"/>
                  <a:pt x="141683" y="180474"/>
                </a:cubicBezTo>
                <a:cubicBezTo>
                  <a:pt x="143328" y="182121"/>
                  <a:pt x="143328" y="182121"/>
                  <a:pt x="143328" y="183769"/>
                </a:cubicBezTo>
                <a:cubicBezTo>
                  <a:pt x="149907" y="205183"/>
                  <a:pt x="164709" y="221655"/>
                  <a:pt x="187735" y="226597"/>
                </a:cubicBezTo>
                <a:cubicBezTo>
                  <a:pt x="210761" y="233186"/>
                  <a:pt x="232142" y="226597"/>
                  <a:pt x="248589" y="210124"/>
                </a:cubicBezTo>
                <a:cubicBezTo>
                  <a:pt x="261747" y="195299"/>
                  <a:pt x="266681" y="178827"/>
                  <a:pt x="265036" y="160707"/>
                </a:cubicBezTo>
                <a:cubicBezTo>
                  <a:pt x="261747" y="139293"/>
                  <a:pt x="250234" y="122821"/>
                  <a:pt x="230497" y="112938"/>
                </a:cubicBezTo>
                <a:cubicBezTo>
                  <a:pt x="220629" y="106349"/>
                  <a:pt x="210761" y="104702"/>
                  <a:pt x="199248" y="106349"/>
                </a:cubicBezTo>
                <a:cubicBezTo>
                  <a:pt x="199248" y="106349"/>
                  <a:pt x="197603" y="106349"/>
                  <a:pt x="197603" y="106349"/>
                </a:cubicBezTo>
                <a:cubicBezTo>
                  <a:pt x="194314" y="107996"/>
                  <a:pt x="189380" y="106349"/>
                  <a:pt x="186090" y="103054"/>
                </a:cubicBezTo>
                <a:cubicBezTo>
                  <a:pt x="177867" y="96465"/>
                  <a:pt x="169643" y="91524"/>
                  <a:pt x="159775" y="84935"/>
                </a:cubicBezTo>
                <a:cubicBezTo>
                  <a:pt x="159775" y="84935"/>
                  <a:pt x="159775" y="84935"/>
                  <a:pt x="158130" y="83288"/>
                </a:cubicBezTo>
                <a:cubicBezTo>
                  <a:pt x="175400" y="74228"/>
                  <a:pt x="195959" y="70522"/>
                  <a:pt x="216312" y="73404"/>
                </a:cubicBezTo>
                <a:close/>
                <a:moveTo>
                  <a:pt x="51031" y="10961"/>
                </a:moveTo>
                <a:cubicBezTo>
                  <a:pt x="54323" y="9316"/>
                  <a:pt x="59262" y="9316"/>
                  <a:pt x="64200" y="10961"/>
                </a:cubicBezTo>
                <a:cubicBezTo>
                  <a:pt x="70785" y="15897"/>
                  <a:pt x="79015" y="20833"/>
                  <a:pt x="85600" y="27413"/>
                </a:cubicBezTo>
                <a:cubicBezTo>
                  <a:pt x="98769" y="35639"/>
                  <a:pt x="110292" y="43866"/>
                  <a:pt x="123461" y="52092"/>
                </a:cubicBezTo>
                <a:cubicBezTo>
                  <a:pt x="123461" y="52092"/>
                  <a:pt x="125107" y="53737"/>
                  <a:pt x="125107" y="55382"/>
                </a:cubicBezTo>
                <a:cubicBezTo>
                  <a:pt x="126754" y="65253"/>
                  <a:pt x="126754" y="73479"/>
                  <a:pt x="128400" y="83351"/>
                </a:cubicBezTo>
                <a:cubicBezTo>
                  <a:pt x="128400" y="83351"/>
                  <a:pt x="130046" y="84996"/>
                  <a:pt x="130046" y="84996"/>
                </a:cubicBezTo>
                <a:cubicBezTo>
                  <a:pt x="154738" y="101448"/>
                  <a:pt x="177784" y="116255"/>
                  <a:pt x="200830" y="132707"/>
                </a:cubicBezTo>
                <a:cubicBezTo>
                  <a:pt x="207415" y="137643"/>
                  <a:pt x="213999" y="140933"/>
                  <a:pt x="220584" y="145869"/>
                </a:cubicBezTo>
                <a:cubicBezTo>
                  <a:pt x="228815" y="152449"/>
                  <a:pt x="233753" y="163966"/>
                  <a:pt x="230461" y="175482"/>
                </a:cubicBezTo>
                <a:cubicBezTo>
                  <a:pt x="227169" y="185354"/>
                  <a:pt x="217292" y="195225"/>
                  <a:pt x="207415" y="196870"/>
                </a:cubicBezTo>
                <a:cubicBezTo>
                  <a:pt x="205769" y="196870"/>
                  <a:pt x="204123" y="196870"/>
                  <a:pt x="202476" y="196870"/>
                </a:cubicBezTo>
                <a:cubicBezTo>
                  <a:pt x="197538" y="196870"/>
                  <a:pt x="192600" y="195225"/>
                  <a:pt x="187661" y="191935"/>
                </a:cubicBezTo>
                <a:cubicBezTo>
                  <a:pt x="172846" y="182063"/>
                  <a:pt x="156384" y="170547"/>
                  <a:pt x="141569" y="160676"/>
                </a:cubicBezTo>
                <a:cubicBezTo>
                  <a:pt x="126754" y="150804"/>
                  <a:pt x="113584" y="142578"/>
                  <a:pt x="98769" y="132707"/>
                </a:cubicBezTo>
                <a:cubicBezTo>
                  <a:pt x="97123" y="131062"/>
                  <a:pt x="95477" y="131062"/>
                  <a:pt x="93831" y="131062"/>
                </a:cubicBezTo>
                <a:cubicBezTo>
                  <a:pt x="85600" y="134352"/>
                  <a:pt x="77369" y="135997"/>
                  <a:pt x="69138" y="137643"/>
                </a:cubicBezTo>
                <a:cubicBezTo>
                  <a:pt x="67492" y="137643"/>
                  <a:pt x="65846" y="137643"/>
                  <a:pt x="65846" y="137643"/>
                </a:cubicBezTo>
                <a:cubicBezTo>
                  <a:pt x="46092" y="124481"/>
                  <a:pt x="26338" y="111319"/>
                  <a:pt x="6584" y="96512"/>
                </a:cubicBezTo>
                <a:cubicBezTo>
                  <a:pt x="1646" y="93222"/>
                  <a:pt x="0" y="89931"/>
                  <a:pt x="0" y="84996"/>
                </a:cubicBezTo>
                <a:cubicBezTo>
                  <a:pt x="1646" y="80060"/>
                  <a:pt x="4938" y="76770"/>
                  <a:pt x="11523" y="75125"/>
                </a:cubicBezTo>
                <a:cubicBezTo>
                  <a:pt x="21400" y="73479"/>
                  <a:pt x="31277" y="71834"/>
                  <a:pt x="42800" y="70189"/>
                </a:cubicBezTo>
                <a:cubicBezTo>
                  <a:pt x="49385" y="68544"/>
                  <a:pt x="52677" y="61963"/>
                  <a:pt x="51031" y="55382"/>
                </a:cubicBezTo>
                <a:cubicBezTo>
                  <a:pt x="49385" y="43866"/>
                  <a:pt x="47739" y="33994"/>
                  <a:pt x="46092" y="22478"/>
                </a:cubicBezTo>
                <a:cubicBezTo>
                  <a:pt x="44446" y="17542"/>
                  <a:pt x="46092" y="14252"/>
                  <a:pt x="51031" y="10961"/>
                </a:cubicBezTo>
                <a:close/>
                <a:moveTo>
                  <a:pt x="212914" y="278"/>
                </a:moveTo>
                <a:cubicBezTo>
                  <a:pt x="248878" y="2334"/>
                  <a:pt x="285457" y="15905"/>
                  <a:pt x="315872" y="43870"/>
                </a:cubicBezTo>
                <a:cubicBezTo>
                  <a:pt x="379989" y="103090"/>
                  <a:pt x="388209" y="200145"/>
                  <a:pt x="337244" y="267589"/>
                </a:cubicBezTo>
                <a:cubicBezTo>
                  <a:pt x="286279" y="336679"/>
                  <a:pt x="192569" y="354774"/>
                  <a:pt x="118588" y="312004"/>
                </a:cubicBezTo>
                <a:cubicBezTo>
                  <a:pt x="80775" y="288974"/>
                  <a:pt x="56115" y="257719"/>
                  <a:pt x="42962" y="218240"/>
                </a:cubicBezTo>
                <a:cubicBezTo>
                  <a:pt x="36386" y="195210"/>
                  <a:pt x="33098" y="152440"/>
                  <a:pt x="38030" y="139280"/>
                </a:cubicBezTo>
                <a:cubicBezTo>
                  <a:pt x="44606" y="142570"/>
                  <a:pt x="51183" y="147505"/>
                  <a:pt x="57759" y="150795"/>
                </a:cubicBezTo>
                <a:cubicBezTo>
                  <a:pt x="59403" y="152440"/>
                  <a:pt x="61047" y="154085"/>
                  <a:pt x="62691" y="155730"/>
                </a:cubicBezTo>
                <a:cubicBezTo>
                  <a:pt x="64335" y="155730"/>
                  <a:pt x="67623" y="155730"/>
                  <a:pt x="69267" y="155730"/>
                </a:cubicBezTo>
                <a:cubicBezTo>
                  <a:pt x="65979" y="205080"/>
                  <a:pt x="84063" y="244559"/>
                  <a:pt x="123520" y="275814"/>
                </a:cubicBezTo>
                <a:cubicBezTo>
                  <a:pt x="153113" y="297199"/>
                  <a:pt x="187637" y="305424"/>
                  <a:pt x="223806" y="300489"/>
                </a:cubicBezTo>
                <a:cubicBezTo>
                  <a:pt x="302720" y="287329"/>
                  <a:pt x="353685" y="210015"/>
                  <a:pt x="333956" y="132700"/>
                </a:cubicBezTo>
                <a:cubicBezTo>
                  <a:pt x="327380" y="112960"/>
                  <a:pt x="319160" y="94865"/>
                  <a:pt x="306008" y="80060"/>
                </a:cubicBezTo>
                <a:cubicBezTo>
                  <a:pt x="292855" y="65255"/>
                  <a:pt x="276415" y="52095"/>
                  <a:pt x="256687" y="43870"/>
                </a:cubicBezTo>
                <a:cubicBezTo>
                  <a:pt x="238602" y="35645"/>
                  <a:pt x="218874" y="32355"/>
                  <a:pt x="199146" y="32355"/>
                </a:cubicBezTo>
                <a:cubicBezTo>
                  <a:pt x="177773" y="34000"/>
                  <a:pt x="159689" y="38935"/>
                  <a:pt x="141604" y="48805"/>
                </a:cubicBezTo>
                <a:cubicBezTo>
                  <a:pt x="139960" y="47160"/>
                  <a:pt x="139960" y="47160"/>
                  <a:pt x="139960" y="47160"/>
                </a:cubicBezTo>
                <a:cubicBezTo>
                  <a:pt x="141604" y="43870"/>
                  <a:pt x="138316" y="42225"/>
                  <a:pt x="135028" y="40580"/>
                </a:cubicBezTo>
                <a:cubicBezTo>
                  <a:pt x="128452" y="37290"/>
                  <a:pt x="121876" y="32355"/>
                  <a:pt x="115300" y="27420"/>
                </a:cubicBezTo>
                <a:cubicBezTo>
                  <a:pt x="115300" y="27420"/>
                  <a:pt x="115300" y="25775"/>
                  <a:pt x="113656" y="25775"/>
                </a:cubicBezTo>
                <a:cubicBezTo>
                  <a:pt x="141604" y="7680"/>
                  <a:pt x="176951" y="-1779"/>
                  <a:pt x="212914" y="2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77" name="矩形 3"/>
          <p:cNvSpPr>
            <a:spLocks noChangeArrowheads="1"/>
          </p:cNvSpPr>
          <p:nvPr/>
        </p:nvSpPr>
        <p:spPr bwMode="auto">
          <a:xfrm>
            <a:off x="5083261" y="2142833"/>
            <a:ext cx="1234254" cy="338554"/>
          </a:xfrm>
          <a:prstGeom prst="rect">
            <a:avLst/>
          </a:prstGeom>
          <a:extLst/>
        </p:spPr>
        <p:txBody>
          <a:bodyPr wrap="square">
            <a:spAutoFit/>
          </a:bodyPr>
          <a:lstStyle/>
          <a:p>
            <a:pPr algn="ctr"/>
            <a:r>
              <a:rPr lang="zh-CN" altLang="en-US" sz="1600" b="1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Impact" pitchFamily="34" charset="0"/>
              </a:rPr>
              <a:t>添加标题</a:t>
            </a:r>
            <a:endParaRPr lang="zh-CN" altLang="en-US" sz="16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Impact" pitchFamily="34" charset="0"/>
            </a:endParaRPr>
          </a:p>
        </p:txBody>
      </p:sp>
      <p:sp>
        <p:nvSpPr>
          <p:cNvPr id="78" name="Freeform 13"/>
          <p:cNvSpPr>
            <a:spLocks noChangeAspect="1" noEditPoints="1"/>
          </p:cNvSpPr>
          <p:nvPr/>
        </p:nvSpPr>
        <p:spPr bwMode="auto">
          <a:xfrm>
            <a:off x="5532079" y="3775057"/>
            <a:ext cx="336619" cy="329317"/>
          </a:xfrm>
          <a:custGeom>
            <a:avLst/>
            <a:gdLst>
              <a:gd name="T0" fmla="*/ 123 w 192"/>
              <a:gd name="T1" fmla="*/ 175 h 188"/>
              <a:gd name="T2" fmla="*/ 123 w 192"/>
              <a:gd name="T3" fmla="*/ 148 h 188"/>
              <a:gd name="T4" fmla="*/ 68 w 192"/>
              <a:gd name="T5" fmla="*/ 149 h 188"/>
              <a:gd name="T6" fmla="*/ 68 w 192"/>
              <a:gd name="T7" fmla="*/ 176 h 188"/>
              <a:gd name="T8" fmla="*/ 56 w 192"/>
              <a:gd name="T9" fmla="*/ 182 h 188"/>
              <a:gd name="T10" fmla="*/ 60 w 192"/>
              <a:gd name="T11" fmla="*/ 188 h 188"/>
              <a:gd name="T12" fmla="*/ 130 w 192"/>
              <a:gd name="T13" fmla="*/ 188 h 188"/>
              <a:gd name="T14" fmla="*/ 135 w 192"/>
              <a:gd name="T15" fmla="*/ 183 h 188"/>
              <a:gd name="T16" fmla="*/ 123 w 192"/>
              <a:gd name="T17" fmla="*/ 175 h 188"/>
              <a:gd name="T18" fmla="*/ 173 w 192"/>
              <a:gd name="T19" fmla="*/ 0 h 188"/>
              <a:gd name="T20" fmla="*/ 18 w 192"/>
              <a:gd name="T21" fmla="*/ 0 h 188"/>
              <a:gd name="T22" fmla="*/ 0 w 192"/>
              <a:gd name="T23" fmla="*/ 19 h 188"/>
              <a:gd name="T24" fmla="*/ 0 w 192"/>
              <a:gd name="T25" fmla="*/ 126 h 188"/>
              <a:gd name="T26" fmla="*/ 18 w 192"/>
              <a:gd name="T27" fmla="*/ 144 h 188"/>
              <a:gd name="T28" fmla="*/ 173 w 192"/>
              <a:gd name="T29" fmla="*/ 144 h 188"/>
              <a:gd name="T30" fmla="*/ 192 w 192"/>
              <a:gd name="T31" fmla="*/ 126 h 188"/>
              <a:gd name="T32" fmla="*/ 192 w 192"/>
              <a:gd name="T33" fmla="*/ 19 h 188"/>
              <a:gd name="T34" fmla="*/ 173 w 192"/>
              <a:gd name="T35" fmla="*/ 0 h 188"/>
              <a:gd name="T36" fmla="*/ 180 w 192"/>
              <a:gd name="T37" fmla="*/ 100 h 188"/>
              <a:gd name="T38" fmla="*/ 167 w 192"/>
              <a:gd name="T39" fmla="*/ 112 h 188"/>
              <a:gd name="T40" fmla="*/ 24 w 192"/>
              <a:gd name="T41" fmla="*/ 112 h 188"/>
              <a:gd name="T42" fmla="*/ 11 w 192"/>
              <a:gd name="T43" fmla="*/ 100 h 188"/>
              <a:gd name="T44" fmla="*/ 11 w 192"/>
              <a:gd name="T45" fmla="*/ 25 h 188"/>
              <a:gd name="T46" fmla="*/ 24 w 192"/>
              <a:gd name="T47" fmla="*/ 12 h 188"/>
              <a:gd name="T48" fmla="*/ 167 w 192"/>
              <a:gd name="T49" fmla="*/ 12 h 188"/>
              <a:gd name="T50" fmla="*/ 180 w 192"/>
              <a:gd name="T51" fmla="*/ 25 h 188"/>
              <a:gd name="T52" fmla="*/ 180 w 192"/>
              <a:gd name="T53" fmla="*/ 100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92" h="188">
                <a:moveTo>
                  <a:pt x="123" y="175"/>
                </a:moveTo>
                <a:cubicBezTo>
                  <a:pt x="123" y="148"/>
                  <a:pt x="123" y="148"/>
                  <a:pt x="123" y="148"/>
                </a:cubicBezTo>
                <a:cubicBezTo>
                  <a:pt x="68" y="149"/>
                  <a:pt x="68" y="149"/>
                  <a:pt x="68" y="149"/>
                </a:cubicBezTo>
                <a:cubicBezTo>
                  <a:pt x="68" y="176"/>
                  <a:pt x="68" y="176"/>
                  <a:pt x="68" y="176"/>
                </a:cubicBezTo>
                <a:cubicBezTo>
                  <a:pt x="56" y="182"/>
                  <a:pt x="56" y="182"/>
                  <a:pt x="56" y="182"/>
                </a:cubicBezTo>
                <a:cubicBezTo>
                  <a:pt x="56" y="182"/>
                  <a:pt x="53" y="188"/>
                  <a:pt x="60" y="188"/>
                </a:cubicBezTo>
                <a:cubicBezTo>
                  <a:pt x="130" y="188"/>
                  <a:pt x="130" y="188"/>
                  <a:pt x="130" y="188"/>
                </a:cubicBezTo>
                <a:cubicBezTo>
                  <a:pt x="130" y="188"/>
                  <a:pt x="138" y="185"/>
                  <a:pt x="135" y="183"/>
                </a:cubicBezTo>
                <a:cubicBezTo>
                  <a:pt x="133" y="180"/>
                  <a:pt x="123" y="175"/>
                  <a:pt x="123" y="175"/>
                </a:cubicBezTo>
                <a:close/>
                <a:moveTo>
                  <a:pt x="173" y="0"/>
                </a:moveTo>
                <a:cubicBezTo>
                  <a:pt x="18" y="0"/>
                  <a:pt x="18" y="0"/>
                  <a:pt x="18" y="0"/>
                </a:cubicBezTo>
                <a:cubicBezTo>
                  <a:pt x="8" y="0"/>
                  <a:pt x="0" y="9"/>
                  <a:pt x="0" y="19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36"/>
                  <a:pt x="8" y="144"/>
                  <a:pt x="18" y="144"/>
                </a:cubicBezTo>
                <a:cubicBezTo>
                  <a:pt x="173" y="144"/>
                  <a:pt x="173" y="144"/>
                  <a:pt x="173" y="144"/>
                </a:cubicBezTo>
                <a:cubicBezTo>
                  <a:pt x="183" y="144"/>
                  <a:pt x="192" y="136"/>
                  <a:pt x="192" y="126"/>
                </a:cubicBezTo>
                <a:cubicBezTo>
                  <a:pt x="192" y="19"/>
                  <a:pt x="192" y="19"/>
                  <a:pt x="192" y="19"/>
                </a:cubicBezTo>
                <a:cubicBezTo>
                  <a:pt x="192" y="9"/>
                  <a:pt x="183" y="0"/>
                  <a:pt x="173" y="0"/>
                </a:cubicBezTo>
                <a:close/>
                <a:moveTo>
                  <a:pt x="180" y="100"/>
                </a:moveTo>
                <a:cubicBezTo>
                  <a:pt x="180" y="107"/>
                  <a:pt x="174" y="112"/>
                  <a:pt x="167" y="112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17" y="112"/>
                  <a:pt x="11" y="107"/>
                  <a:pt x="11" y="100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18"/>
                  <a:pt x="17" y="12"/>
                  <a:pt x="24" y="12"/>
                </a:cubicBezTo>
                <a:cubicBezTo>
                  <a:pt x="167" y="12"/>
                  <a:pt x="167" y="12"/>
                  <a:pt x="167" y="12"/>
                </a:cubicBezTo>
                <a:cubicBezTo>
                  <a:pt x="174" y="12"/>
                  <a:pt x="180" y="18"/>
                  <a:pt x="180" y="25"/>
                </a:cubicBezTo>
                <a:lnTo>
                  <a:pt x="180" y="1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3"/>
          <p:cNvSpPr>
            <a:spLocks noChangeArrowheads="1"/>
          </p:cNvSpPr>
          <p:nvPr/>
        </p:nvSpPr>
        <p:spPr bwMode="auto">
          <a:xfrm>
            <a:off x="4865164" y="4618686"/>
            <a:ext cx="1670448" cy="461665"/>
          </a:xfrm>
          <a:prstGeom prst="rect">
            <a:avLst/>
          </a:prstGeom>
          <a:extLst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Impact" pitchFamily="34" charset="0"/>
              </a:rPr>
              <a:t>添加标题</a:t>
            </a:r>
            <a:endParaRPr lang="zh-CN" altLang="en-US" sz="2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Impact" pitchFamily="34" charset="0"/>
            </a:endParaRPr>
          </a:p>
        </p:txBody>
      </p:sp>
      <p:sp>
        <p:nvSpPr>
          <p:cNvPr id="80" name="矩形 3"/>
          <p:cNvSpPr>
            <a:spLocks noChangeArrowheads="1"/>
          </p:cNvSpPr>
          <p:nvPr/>
        </p:nvSpPr>
        <p:spPr bwMode="auto">
          <a:xfrm>
            <a:off x="2943154" y="3128780"/>
            <a:ext cx="1991634" cy="523220"/>
          </a:xfrm>
          <a:prstGeom prst="rect">
            <a:avLst/>
          </a:prstGeom>
          <a:extLst/>
        </p:spPr>
        <p:txBody>
          <a:bodyPr wrap="square">
            <a:spAutoFit/>
          </a:bodyPr>
          <a:lstStyle/>
          <a:p>
            <a:pPr algn="ctr"/>
            <a:r>
              <a:rPr lang="zh-CN" altLang="en-US" sz="2800" b="1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Impact" pitchFamily="34" charset="0"/>
              </a:rPr>
              <a:t>添加标题</a:t>
            </a:r>
            <a:endParaRPr lang="zh-CN" altLang="en-US" sz="28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Impact" pitchFamily="34" charset="0"/>
            </a:endParaRPr>
          </a:p>
        </p:txBody>
      </p:sp>
      <p:sp>
        <p:nvSpPr>
          <p:cNvPr id="81" name="矩形 3"/>
          <p:cNvSpPr>
            <a:spLocks noChangeArrowheads="1"/>
          </p:cNvSpPr>
          <p:nvPr/>
        </p:nvSpPr>
        <p:spPr bwMode="auto">
          <a:xfrm>
            <a:off x="6409681" y="3221113"/>
            <a:ext cx="1234254" cy="338554"/>
          </a:xfrm>
          <a:prstGeom prst="rect">
            <a:avLst/>
          </a:prstGeom>
          <a:extLst/>
        </p:spPr>
        <p:txBody>
          <a:bodyPr wrap="square">
            <a:spAutoFit/>
          </a:bodyPr>
          <a:lstStyle/>
          <a:p>
            <a:pPr algn="ctr"/>
            <a:r>
              <a:rPr lang="zh-CN" altLang="en-US" sz="1600" b="1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Impact" pitchFamily="34" charset="0"/>
              </a:rPr>
              <a:t>添加标题</a:t>
            </a:r>
            <a:endParaRPr lang="zh-CN" altLang="en-US" sz="16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Impact" pitchFamily="34" charset="0"/>
            </a:endParaRPr>
          </a:p>
        </p:txBody>
      </p:sp>
      <p:sp>
        <p:nvSpPr>
          <p:cNvPr id="82" name="Freeform 124"/>
          <p:cNvSpPr>
            <a:spLocks noChangeAspect="1" noEditPoints="1"/>
          </p:cNvSpPr>
          <p:nvPr/>
        </p:nvSpPr>
        <p:spPr bwMode="auto">
          <a:xfrm>
            <a:off x="4944516" y="3230055"/>
            <a:ext cx="404044" cy="320670"/>
          </a:xfrm>
          <a:custGeom>
            <a:avLst/>
            <a:gdLst>
              <a:gd name="T0" fmla="*/ 377 w 1101"/>
              <a:gd name="T1" fmla="*/ 858 h 877"/>
              <a:gd name="T2" fmla="*/ 397 w 1101"/>
              <a:gd name="T3" fmla="*/ 866 h 877"/>
              <a:gd name="T4" fmla="*/ 566 w 1101"/>
              <a:gd name="T5" fmla="*/ 716 h 877"/>
              <a:gd name="T6" fmla="*/ 377 w 1101"/>
              <a:gd name="T7" fmla="*/ 620 h 877"/>
              <a:gd name="T8" fmla="*/ 377 w 1101"/>
              <a:gd name="T9" fmla="*/ 858 h 877"/>
              <a:gd name="T10" fmla="*/ 1066 w 1101"/>
              <a:gd name="T11" fmla="*/ 8 h 877"/>
              <a:gd name="T12" fmla="*/ 21 w 1101"/>
              <a:gd name="T13" fmla="*/ 371 h 877"/>
              <a:gd name="T14" fmla="*/ 20 w 1101"/>
              <a:gd name="T15" fmla="*/ 400 h 877"/>
              <a:gd name="T16" fmla="*/ 245 w 1101"/>
              <a:gd name="T17" fmla="*/ 489 h 877"/>
              <a:gd name="T18" fmla="*/ 245 w 1101"/>
              <a:gd name="T19" fmla="*/ 489 h 877"/>
              <a:gd name="T20" fmla="*/ 379 w 1101"/>
              <a:gd name="T21" fmla="*/ 542 h 877"/>
              <a:gd name="T22" fmla="*/ 1029 w 1101"/>
              <a:gd name="T23" fmla="*/ 70 h 877"/>
              <a:gd name="T24" fmla="*/ 1042 w 1101"/>
              <a:gd name="T25" fmla="*/ 81 h 877"/>
              <a:gd name="T26" fmla="*/ 575 w 1101"/>
              <a:gd name="T27" fmla="*/ 581 h 877"/>
              <a:gd name="T28" fmla="*/ 575 w 1101"/>
              <a:gd name="T29" fmla="*/ 581 h 877"/>
              <a:gd name="T30" fmla="*/ 549 w 1101"/>
              <a:gd name="T31" fmla="*/ 610 h 877"/>
              <a:gd name="T32" fmla="*/ 584 w 1101"/>
              <a:gd name="T33" fmla="*/ 629 h 877"/>
              <a:gd name="T34" fmla="*/ 879 w 1101"/>
              <a:gd name="T35" fmla="*/ 785 h 877"/>
              <a:gd name="T36" fmla="*/ 924 w 1101"/>
              <a:gd name="T37" fmla="*/ 766 h 877"/>
              <a:gd name="T38" fmla="*/ 1095 w 1101"/>
              <a:gd name="T39" fmla="*/ 33 h 877"/>
              <a:gd name="T40" fmla="*/ 1066 w 1101"/>
              <a:gd name="T41" fmla="*/ 8 h 8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01" h="877">
                <a:moveTo>
                  <a:pt x="377" y="858"/>
                </a:moveTo>
                <a:cubicBezTo>
                  <a:pt x="377" y="872"/>
                  <a:pt x="385" y="877"/>
                  <a:pt x="397" y="866"/>
                </a:cubicBezTo>
                <a:cubicBezTo>
                  <a:pt x="412" y="852"/>
                  <a:pt x="566" y="716"/>
                  <a:pt x="566" y="716"/>
                </a:cubicBezTo>
                <a:lnTo>
                  <a:pt x="377" y="620"/>
                </a:lnTo>
                <a:lnTo>
                  <a:pt x="377" y="858"/>
                </a:lnTo>
                <a:close/>
                <a:moveTo>
                  <a:pt x="1066" y="8"/>
                </a:moveTo>
                <a:cubicBezTo>
                  <a:pt x="1046" y="15"/>
                  <a:pt x="41" y="365"/>
                  <a:pt x="21" y="371"/>
                </a:cubicBezTo>
                <a:cubicBezTo>
                  <a:pt x="4" y="378"/>
                  <a:pt x="0" y="392"/>
                  <a:pt x="20" y="400"/>
                </a:cubicBezTo>
                <a:cubicBezTo>
                  <a:pt x="44" y="409"/>
                  <a:pt x="245" y="489"/>
                  <a:pt x="245" y="489"/>
                </a:cubicBezTo>
                <a:lnTo>
                  <a:pt x="245" y="489"/>
                </a:lnTo>
                <a:lnTo>
                  <a:pt x="379" y="542"/>
                </a:lnTo>
                <a:cubicBezTo>
                  <a:pt x="379" y="542"/>
                  <a:pt x="1020" y="76"/>
                  <a:pt x="1029" y="70"/>
                </a:cubicBezTo>
                <a:cubicBezTo>
                  <a:pt x="1038" y="63"/>
                  <a:pt x="1048" y="75"/>
                  <a:pt x="1042" y="81"/>
                </a:cubicBezTo>
                <a:cubicBezTo>
                  <a:pt x="1035" y="89"/>
                  <a:pt x="575" y="581"/>
                  <a:pt x="575" y="581"/>
                </a:cubicBezTo>
                <a:cubicBezTo>
                  <a:pt x="575" y="581"/>
                  <a:pt x="575" y="581"/>
                  <a:pt x="575" y="581"/>
                </a:cubicBezTo>
                <a:lnTo>
                  <a:pt x="549" y="610"/>
                </a:lnTo>
                <a:lnTo>
                  <a:pt x="584" y="629"/>
                </a:lnTo>
                <a:cubicBezTo>
                  <a:pt x="584" y="629"/>
                  <a:pt x="859" y="775"/>
                  <a:pt x="879" y="785"/>
                </a:cubicBezTo>
                <a:cubicBezTo>
                  <a:pt x="896" y="795"/>
                  <a:pt x="918" y="787"/>
                  <a:pt x="924" y="766"/>
                </a:cubicBezTo>
                <a:cubicBezTo>
                  <a:pt x="929" y="741"/>
                  <a:pt x="1092" y="48"/>
                  <a:pt x="1095" y="33"/>
                </a:cubicBezTo>
                <a:cubicBezTo>
                  <a:pt x="1101" y="12"/>
                  <a:pt x="1087" y="0"/>
                  <a:pt x="1066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17"/>
          <p:cNvSpPr>
            <a:spLocks noChangeAspect="1" noEditPoints="1"/>
          </p:cNvSpPr>
          <p:nvPr/>
        </p:nvSpPr>
        <p:spPr bwMode="auto">
          <a:xfrm>
            <a:off x="6134875" y="3258990"/>
            <a:ext cx="351937" cy="262800"/>
          </a:xfrm>
          <a:custGeom>
            <a:avLst/>
            <a:gdLst>
              <a:gd name="T0" fmla="*/ 938 w 999"/>
              <a:gd name="T1" fmla="*/ 375 h 749"/>
              <a:gd name="T2" fmla="*/ 813 w 999"/>
              <a:gd name="T3" fmla="*/ 375 h 749"/>
              <a:gd name="T4" fmla="*/ 813 w 999"/>
              <a:gd name="T5" fmla="*/ 470 h 749"/>
              <a:gd name="T6" fmla="*/ 781 w 999"/>
              <a:gd name="T7" fmla="*/ 500 h 749"/>
              <a:gd name="T8" fmla="*/ 720 w 999"/>
              <a:gd name="T9" fmla="*/ 500 h 749"/>
              <a:gd name="T10" fmla="*/ 688 w 999"/>
              <a:gd name="T11" fmla="*/ 470 h 749"/>
              <a:gd name="T12" fmla="*/ 688 w 999"/>
              <a:gd name="T13" fmla="*/ 375 h 749"/>
              <a:gd name="T14" fmla="*/ 314 w 999"/>
              <a:gd name="T15" fmla="*/ 375 h 749"/>
              <a:gd name="T16" fmla="*/ 314 w 999"/>
              <a:gd name="T17" fmla="*/ 470 h 749"/>
              <a:gd name="T18" fmla="*/ 282 w 999"/>
              <a:gd name="T19" fmla="*/ 500 h 749"/>
              <a:gd name="T20" fmla="*/ 221 w 999"/>
              <a:gd name="T21" fmla="*/ 500 h 749"/>
              <a:gd name="T22" fmla="*/ 189 w 999"/>
              <a:gd name="T23" fmla="*/ 470 h 749"/>
              <a:gd name="T24" fmla="*/ 189 w 999"/>
              <a:gd name="T25" fmla="*/ 375 h 749"/>
              <a:gd name="T26" fmla="*/ 64 w 999"/>
              <a:gd name="T27" fmla="*/ 375 h 749"/>
              <a:gd name="T28" fmla="*/ 64 w 999"/>
              <a:gd name="T29" fmla="*/ 313 h 749"/>
              <a:gd name="T30" fmla="*/ 938 w 999"/>
              <a:gd name="T31" fmla="*/ 313 h 749"/>
              <a:gd name="T32" fmla="*/ 938 w 999"/>
              <a:gd name="T33" fmla="*/ 375 h 749"/>
              <a:gd name="T34" fmla="*/ 375 w 999"/>
              <a:gd name="T35" fmla="*/ 64 h 749"/>
              <a:gd name="T36" fmla="*/ 375 w 999"/>
              <a:gd name="T37" fmla="*/ 64 h 749"/>
              <a:gd name="T38" fmla="*/ 625 w 999"/>
              <a:gd name="T39" fmla="*/ 64 h 749"/>
              <a:gd name="T40" fmla="*/ 625 w 999"/>
              <a:gd name="T41" fmla="*/ 64 h 749"/>
              <a:gd name="T42" fmla="*/ 625 w 999"/>
              <a:gd name="T43" fmla="*/ 125 h 749"/>
              <a:gd name="T44" fmla="*/ 375 w 999"/>
              <a:gd name="T45" fmla="*/ 125 h 749"/>
              <a:gd name="T46" fmla="*/ 375 w 999"/>
              <a:gd name="T47" fmla="*/ 64 h 749"/>
              <a:gd name="T48" fmla="*/ 938 w 999"/>
              <a:gd name="T49" fmla="*/ 125 h 749"/>
              <a:gd name="T50" fmla="*/ 688 w 999"/>
              <a:gd name="T51" fmla="*/ 125 h 749"/>
              <a:gd name="T52" fmla="*/ 688 w 999"/>
              <a:gd name="T53" fmla="*/ 64 h 749"/>
              <a:gd name="T54" fmla="*/ 625 w 999"/>
              <a:gd name="T55" fmla="*/ 0 h 749"/>
              <a:gd name="T56" fmla="*/ 375 w 999"/>
              <a:gd name="T57" fmla="*/ 0 h 749"/>
              <a:gd name="T58" fmla="*/ 314 w 999"/>
              <a:gd name="T59" fmla="*/ 64 h 749"/>
              <a:gd name="T60" fmla="*/ 314 w 999"/>
              <a:gd name="T61" fmla="*/ 125 h 749"/>
              <a:gd name="T62" fmla="*/ 64 w 999"/>
              <a:gd name="T63" fmla="*/ 125 h 749"/>
              <a:gd name="T64" fmla="*/ 0 w 999"/>
              <a:gd name="T65" fmla="*/ 188 h 749"/>
              <a:gd name="T66" fmla="*/ 0 w 999"/>
              <a:gd name="T67" fmla="*/ 688 h 749"/>
              <a:gd name="T68" fmla="*/ 64 w 999"/>
              <a:gd name="T69" fmla="*/ 749 h 749"/>
              <a:gd name="T70" fmla="*/ 938 w 999"/>
              <a:gd name="T71" fmla="*/ 749 h 749"/>
              <a:gd name="T72" fmla="*/ 999 w 999"/>
              <a:gd name="T73" fmla="*/ 688 h 749"/>
              <a:gd name="T74" fmla="*/ 999 w 999"/>
              <a:gd name="T75" fmla="*/ 188 h 749"/>
              <a:gd name="T76" fmla="*/ 938 w 999"/>
              <a:gd name="T77" fmla="*/ 125 h 7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9" h="749">
                <a:moveTo>
                  <a:pt x="938" y="375"/>
                </a:moveTo>
                <a:lnTo>
                  <a:pt x="813" y="375"/>
                </a:lnTo>
                <a:lnTo>
                  <a:pt x="813" y="470"/>
                </a:lnTo>
                <a:cubicBezTo>
                  <a:pt x="813" y="487"/>
                  <a:pt x="798" y="500"/>
                  <a:pt x="781" y="500"/>
                </a:cubicBezTo>
                <a:lnTo>
                  <a:pt x="720" y="500"/>
                </a:lnTo>
                <a:cubicBezTo>
                  <a:pt x="703" y="500"/>
                  <a:pt x="688" y="487"/>
                  <a:pt x="688" y="470"/>
                </a:cubicBezTo>
                <a:lnTo>
                  <a:pt x="688" y="375"/>
                </a:lnTo>
                <a:lnTo>
                  <a:pt x="314" y="375"/>
                </a:lnTo>
                <a:lnTo>
                  <a:pt x="314" y="470"/>
                </a:lnTo>
                <a:cubicBezTo>
                  <a:pt x="314" y="487"/>
                  <a:pt x="299" y="500"/>
                  <a:pt x="282" y="500"/>
                </a:cubicBezTo>
                <a:lnTo>
                  <a:pt x="221" y="500"/>
                </a:lnTo>
                <a:cubicBezTo>
                  <a:pt x="204" y="500"/>
                  <a:pt x="189" y="487"/>
                  <a:pt x="189" y="470"/>
                </a:cubicBezTo>
                <a:lnTo>
                  <a:pt x="189" y="375"/>
                </a:lnTo>
                <a:lnTo>
                  <a:pt x="64" y="375"/>
                </a:lnTo>
                <a:lnTo>
                  <a:pt x="64" y="313"/>
                </a:lnTo>
                <a:lnTo>
                  <a:pt x="938" y="313"/>
                </a:lnTo>
                <a:lnTo>
                  <a:pt x="938" y="375"/>
                </a:lnTo>
                <a:close/>
                <a:moveTo>
                  <a:pt x="375" y="64"/>
                </a:moveTo>
                <a:cubicBezTo>
                  <a:pt x="375" y="64"/>
                  <a:pt x="375" y="64"/>
                  <a:pt x="375" y="64"/>
                </a:cubicBezTo>
                <a:lnTo>
                  <a:pt x="625" y="64"/>
                </a:lnTo>
                <a:cubicBezTo>
                  <a:pt x="625" y="64"/>
                  <a:pt x="625" y="64"/>
                  <a:pt x="625" y="64"/>
                </a:cubicBezTo>
                <a:lnTo>
                  <a:pt x="625" y="125"/>
                </a:lnTo>
                <a:lnTo>
                  <a:pt x="375" y="125"/>
                </a:lnTo>
                <a:lnTo>
                  <a:pt x="375" y="64"/>
                </a:lnTo>
                <a:close/>
                <a:moveTo>
                  <a:pt x="938" y="125"/>
                </a:moveTo>
                <a:lnTo>
                  <a:pt x="688" y="125"/>
                </a:lnTo>
                <a:lnTo>
                  <a:pt x="688" y="64"/>
                </a:lnTo>
                <a:cubicBezTo>
                  <a:pt x="688" y="30"/>
                  <a:pt x="661" y="0"/>
                  <a:pt x="625" y="0"/>
                </a:cubicBezTo>
                <a:lnTo>
                  <a:pt x="375" y="0"/>
                </a:lnTo>
                <a:cubicBezTo>
                  <a:pt x="341" y="0"/>
                  <a:pt x="314" y="30"/>
                  <a:pt x="314" y="64"/>
                </a:cubicBezTo>
                <a:lnTo>
                  <a:pt x="314" y="125"/>
                </a:lnTo>
                <a:lnTo>
                  <a:pt x="64" y="125"/>
                </a:lnTo>
                <a:cubicBezTo>
                  <a:pt x="30" y="125"/>
                  <a:pt x="0" y="155"/>
                  <a:pt x="0" y="188"/>
                </a:cubicBezTo>
                <a:lnTo>
                  <a:pt x="0" y="688"/>
                </a:lnTo>
                <a:cubicBezTo>
                  <a:pt x="0" y="722"/>
                  <a:pt x="30" y="749"/>
                  <a:pt x="64" y="749"/>
                </a:cubicBezTo>
                <a:lnTo>
                  <a:pt x="938" y="749"/>
                </a:lnTo>
                <a:cubicBezTo>
                  <a:pt x="972" y="749"/>
                  <a:pt x="999" y="722"/>
                  <a:pt x="999" y="688"/>
                </a:cubicBezTo>
                <a:lnTo>
                  <a:pt x="999" y="188"/>
                </a:lnTo>
                <a:cubicBezTo>
                  <a:pt x="999" y="155"/>
                  <a:pt x="972" y="125"/>
                  <a:pt x="938" y="1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矩形 83"/>
          <p:cNvSpPr>
            <a:spLocks/>
          </p:cNvSpPr>
          <p:nvPr/>
        </p:nvSpPr>
        <p:spPr>
          <a:xfrm>
            <a:off x="1250618" y="4689103"/>
            <a:ext cx="3232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5" name="组合 84"/>
          <p:cNvGrpSpPr>
            <a:grpSpLocks noChangeAspect="1"/>
          </p:cNvGrpSpPr>
          <p:nvPr/>
        </p:nvGrpSpPr>
        <p:grpSpPr>
          <a:xfrm>
            <a:off x="627799" y="4770435"/>
            <a:ext cx="576000" cy="576000"/>
            <a:chOff x="163342" y="4839233"/>
            <a:chExt cx="576000" cy="576000"/>
          </a:xfrm>
        </p:grpSpPr>
        <p:sp>
          <p:nvSpPr>
            <p:cNvPr id="86" name="椭圆 85"/>
            <p:cNvSpPr>
              <a:spLocks noChangeAspect="1"/>
            </p:cNvSpPr>
            <p:nvPr/>
          </p:nvSpPr>
          <p:spPr>
            <a:xfrm>
              <a:off x="163342" y="4839233"/>
              <a:ext cx="576000" cy="57600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87" name="Freeform 124"/>
            <p:cNvSpPr>
              <a:spLocks noChangeAspect="1" noEditPoints="1"/>
            </p:cNvSpPr>
            <p:nvPr/>
          </p:nvSpPr>
          <p:spPr bwMode="auto">
            <a:xfrm>
              <a:off x="282303" y="4993075"/>
              <a:ext cx="338079" cy="268317"/>
            </a:xfrm>
            <a:custGeom>
              <a:avLst/>
              <a:gdLst>
                <a:gd name="T0" fmla="*/ 377 w 1101"/>
                <a:gd name="T1" fmla="*/ 858 h 877"/>
                <a:gd name="T2" fmla="*/ 397 w 1101"/>
                <a:gd name="T3" fmla="*/ 866 h 877"/>
                <a:gd name="T4" fmla="*/ 566 w 1101"/>
                <a:gd name="T5" fmla="*/ 716 h 877"/>
                <a:gd name="T6" fmla="*/ 377 w 1101"/>
                <a:gd name="T7" fmla="*/ 620 h 877"/>
                <a:gd name="T8" fmla="*/ 377 w 1101"/>
                <a:gd name="T9" fmla="*/ 858 h 877"/>
                <a:gd name="T10" fmla="*/ 1066 w 1101"/>
                <a:gd name="T11" fmla="*/ 8 h 877"/>
                <a:gd name="T12" fmla="*/ 21 w 1101"/>
                <a:gd name="T13" fmla="*/ 371 h 877"/>
                <a:gd name="T14" fmla="*/ 20 w 1101"/>
                <a:gd name="T15" fmla="*/ 400 h 877"/>
                <a:gd name="T16" fmla="*/ 245 w 1101"/>
                <a:gd name="T17" fmla="*/ 489 h 877"/>
                <a:gd name="T18" fmla="*/ 245 w 1101"/>
                <a:gd name="T19" fmla="*/ 489 h 877"/>
                <a:gd name="T20" fmla="*/ 379 w 1101"/>
                <a:gd name="T21" fmla="*/ 542 h 877"/>
                <a:gd name="T22" fmla="*/ 1029 w 1101"/>
                <a:gd name="T23" fmla="*/ 70 h 877"/>
                <a:gd name="T24" fmla="*/ 1042 w 1101"/>
                <a:gd name="T25" fmla="*/ 81 h 877"/>
                <a:gd name="T26" fmla="*/ 575 w 1101"/>
                <a:gd name="T27" fmla="*/ 581 h 877"/>
                <a:gd name="T28" fmla="*/ 575 w 1101"/>
                <a:gd name="T29" fmla="*/ 581 h 877"/>
                <a:gd name="T30" fmla="*/ 549 w 1101"/>
                <a:gd name="T31" fmla="*/ 610 h 877"/>
                <a:gd name="T32" fmla="*/ 584 w 1101"/>
                <a:gd name="T33" fmla="*/ 629 h 877"/>
                <a:gd name="T34" fmla="*/ 879 w 1101"/>
                <a:gd name="T35" fmla="*/ 785 h 877"/>
                <a:gd name="T36" fmla="*/ 924 w 1101"/>
                <a:gd name="T37" fmla="*/ 766 h 877"/>
                <a:gd name="T38" fmla="*/ 1095 w 1101"/>
                <a:gd name="T39" fmla="*/ 33 h 877"/>
                <a:gd name="T40" fmla="*/ 1066 w 1101"/>
                <a:gd name="T41" fmla="*/ 8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1" h="877">
                  <a:moveTo>
                    <a:pt x="377" y="858"/>
                  </a:moveTo>
                  <a:cubicBezTo>
                    <a:pt x="377" y="872"/>
                    <a:pt x="385" y="877"/>
                    <a:pt x="397" y="866"/>
                  </a:cubicBezTo>
                  <a:cubicBezTo>
                    <a:pt x="412" y="852"/>
                    <a:pt x="566" y="716"/>
                    <a:pt x="566" y="716"/>
                  </a:cubicBezTo>
                  <a:lnTo>
                    <a:pt x="377" y="620"/>
                  </a:lnTo>
                  <a:lnTo>
                    <a:pt x="377" y="858"/>
                  </a:lnTo>
                  <a:close/>
                  <a:moveTo>
                    <a:pt x="1066" y="8"/>
                  </a:moveTo>
                  <a:cubicBezTo>
                    <a:pt x="1046" y="15"/>
                    <a:pt x="41" y="365"/>
                    <a:pt x="21" y="371"/>
                  </a:cubicBezTo>
                  <a:cubicBezTo>
                    <a:pt x="4" y="378"/>
                    <a:pt x="0" y="392"/>
                    <a:pt x="20" y="400"/>
                  </a:cubicBezTo>
                  <a:cubicBezTo>
                    <a:pt x="44" y="409"/>
                    <a:pt x="245" y="489"/>
                    <a:pt x="245" y="489"/>
                  </a:cubicBezTo>
                  <a:lnTo>
                    <a:pt x="245" y="489"/>
                  </a:lnTo>
                  <a:lnTo>
                    <a:pt x="379" y="542"/>
                  </a:lnTo>
                  <a:cubicBezTo>
                    <a:pt x="379" y="542"/>
                    <a:pt x="1020" y="76"/>
                    <a:pt x="1029" y="70"/>
                  </a:cubicBezTo>
                  <a:cubicBezTo>
                    <a:pt x="1038" y="63"/>
                    <a:pt x="1048" y="75"/>
                    <a:pt x="1042" y="81"/>
                  </a:cubicBezTo>
                  <a:cubicBezTo>
                    <a:pt x="1035" y="89"/>
                    <a:pt x="575" y="581"/>
                    <a:pt x="575" y="581"/>
                  </a:cubicBezTo>
                  <a:cubicBezTo>
                    <a:pt x="575" y="581"/>
                    <a:pt x="575" y="581"/>
                    <a:pt x="575" y="581"/>
                  </a:cubicBezTo>
                  <a:lnTo>
                    <a:pt x="549" y="610"/>
                  </a:lnTo>
                  <a:lnTo>
                    <a:pt x="584" y="629"/>
                  </a:lnTo>
                  <a:cubicBezTo>
                    <a:pt x="584" y="629"/>
                    <a:pt x="859" y="775"/>
                    <a:pt x="879" y="785"/>
                  </a:cubicBezTo>
                  <a:cubicBezTo>
                    <a:pt x="896" y="795"/>
                    <a:pt x="918" y="787"/>
                    <a:pt x="924" y="766"/>
                  </a:cubicBezTo>
                  <a:cubicBezTo>
                    <a:pt x="929" y="741"/>
                    <a:pt x="1092" y="48"/>
                    <a:pt x="1095" y="33"/>
                  </a:cubicBezTo>
                  <a:cubicBezTo>
                    <a:pt x="1101" y="12"/>
                    <a:pt x="1087" y="0"/>
                    <a:pt x="1066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8" name="组合 87"/>
          <p:cNvGrpSpPr>
            <a:grpSpLocks noChangeAspect="1"/>
          </p:cNvGrpSpPr>
          <p:nvPr/>
        </p:nvGrpSpPr>
        <p:grpSpPr>
          <a:xfrm>
            <a:off x="9707200" y="1787480"/>
            <a:ext cx="576000" cy="576000"/>
            <a:chOff x="9242743" y="1856278"/>
            <a:chExt cx="576000" cy="576000"/>
          </a:xfrm>
        </p:grpSpPr>
        <p:sp>
          <p:nvSpPr>
            <p:cNvPr id="89" name="椭圆 88"/>
            <p:cNvSpPr>
              <a:spLocks noChangeAspect="1"/>
            </p:cNvSpPr>
            <p:nvPr/>
          </p:nvSpPr>
          <p:spPr>
            <a:xfrm>
              <a:off x="9242743" y="1856278"/>
              <a:ext cx="576000" cy="576000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accent2"/>
                  </a:gs>
                  <a:gs pos="100000">
                    <a:schemeClr val="accent2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90" name="任意多边形 89"/>
            <p:cNvSpPr>
              <a:spLocks noChangeAspect="1"/>
            </p:cNvSpPr>
            <p:nvPr/>
          </p:nvSpPr>
          <p:spPr bwMode="auto">
            <a:xfrm>
              <a:off x="9361254" y="2018642"/>
              <a:ext cx="309950" cy="280301"/>
            </a:xfrm>
            <a:custGeom>
              <a:avLst/>
              <a:gdLst>
                <a:gd name="connsiteX0" fmla="*/ 216312 w 370426"/>
                <a:gd name="connsiteY0" fmla="*/ 73404 h 334992"/>
                <a:gd name="connsiteX1" fmla="*/ 273260 w 370426"/>
                <a:gd name="connsiteY1" fmla="*/ 103054 h 334992"/>
                <a:gd name="connsiteX2" fmla="*/ 279839 w 370426"/>
                <a:gd name="connsiteY2" fmla="*/ 223302 h 334992"/>
                <a:gd name="connsiteX3" fmla="*/ 163064 w 370426"/>
                <a:gd name="connsiteY3" fmla="*/ 252952 h 334992"/>
                <a:gd name="connsiteX4" fmla="*/ 108789 w 370426"/>
                <a:gd name="connsiteY4" fmla="*/ 159060 h 334992"/>
                <a:gd name="connsiteX5" fmla="*/ 110433 w 370426"/>
                <a:gd name="connsiteY5" fmla="*/ 160707 h 334992"/>
                <a:gd name="connsiteX6" fmla="*/ 141683 w 370426"/>
                <a:gd name="connsiteY6" fmla="*/ 180474 h 334992"/>
                <a:gd name="connsiteX7" fmla="*/ 143328 w 370426"/>
                <a:gd name="connsiteY7" fmla="*/ 183769 h 334992"/>
                <a:gd name="connsiteX8" fmla="*/ 187735 w 370426"/>
                <a:gd name="connsiteY8" fmla="*/ 226597 h 334992"/>
                <a:gd name="connsiteX9" fmla="*/ 248589 w 370426"/>
                <a:gd name="connsiteY9" fmla="*/ 210124 h 334992"/>
                <a:gd name="connsiteX10" fmla="*/ 265036 w 370426"/>
                <a:gd name="connsiteY10" fmla="*/ 160707 h 334992"/>
                <a:gd name="connsiteX11" fmla="*/ 230497 w 370426"/>
                <a:gd name="connsiteY11" fmla="*/ 112938 h 334992"/>
                <a:gd name="connsiteX12" fmla="*/ 199248 w 370426"/>
                <a:gd name="connsiteY12" fmla="*/ 106349 h 334992"/>
                <a:gd name="connsiteX13" fmla="*/ 197603 w 370426"/>
                <a:gd name="connsiteY13" fmla="*/ 106349 h 334992"/>
                <a:gd name="connsiteX14" fmla="*/ 186090 w 370426"/>
                <a:gd name="connsiteY14" fmla="*/ 103054 h 334992"/>
                <a:gd name="connsiteX15" fmla="*/ 159775 w 370426"/>
                <a:gd name="connsiteY15" fmla="*/ 84935 h 334992"/>
                <a:gd name="connsiteX16" fmla="*/ 158130 w 370426"/>
                <a:gd name="connsiteY16" fmla="*/ 83288 h 334992"/>
                <a:gd name="connsiteX17" fmla="*/ 216312 w 370426"/>
                <a:gd name="connsiteY17" fmla="*/ 73404 h 334992"/>
                <a:gd name="connsiteX18" fmla="*/ 51031 w 370426"/>
                <a:gd name="connsiteY18" fmla="*/ 10961 h 334992"/>
                <a:gd name="connsiteX19" fmla="*/ 64200 w 370426"/>
                <a:gd name="connsiteY19" fmla="*/ 10961 h 334992"/>
                <a:gd name="connsiteX20" fmla="*/ 85600 w 370426"/>
                <a:gd name="connsiteY20" fmla="*/ 27413 h 334992"/>
                <a:gd name="connsiteX21" fmla="*/ 123461 w 370426"/>
                <a:gd name="connsiteY21" fmla="*/ 52092 h 334992"/>
                <a:gd name="connsiteX22" fmla="*/ 125107 w 370426"/>
                <a:gd name="connsiteY22" fmla="*/ 55382 h 334992"/>
                <a:gd name="connsiteX23" fmla="*/ 128400 w 370426"/>
                <a:gd name="connsiteY23" fmla="*/ 83351 h 334992"/>
                <a:gd name="connsiteX24" fmla="*/ 130046 w 370426"/>
                <a:gd name="connsiteY24" fmla="*/ 84996 h 334992"/>
                <a:gd name="connsiteX25" fmla="*/ 200830 w 370426"/>
                <a:gd name="connsiteY25" fmla="*/ 132707 h 334992"/>
                <a:gd name="connsiteX26" fmla="*/ 220584 w 370426"/>
                <a:gd name="connsiteY26" fmla="*/ 145869 h 334992"/>
                <a:gd name="connsiteX27" fmla="*/ 230461 w 370426"/>
                <a:gd name="connsiteY27" fmla="*/ 175482 h 334992"/>
                <a:gd name="connsiteX28" fmla="*/ 207415 w 370426"/>
                <a:gd name="connsiteY28" fmla="*/ 196870 h 334992"/>
                <a:gd name="connsiteX29" fmla="*/ 202476 w 370426"/>
                <a:gd name="connsiteY29" fmla="*/ 196870 h 334992"/>
                <a:gd name="connsiteX30" fmla="*/ 187661 w 370426"/>
                <a:gd name="connsiteY30" fmla="*/ 191935 h 334992"/>
                <a:gd name="connsiteX31" fmla="*/ 141569 w 370426"/>
                <a:gd name="connsiteY31" fmla="*/ 160676 h 334992"/>
                <a:gd name="connsiteX32" fmla="*/ 98769 w 370426"/>
                <a:gd name="connsiteY32" fmla="*/ 132707 h 334992"/>
                <a:gd name="connsiteX33" fmla="*/ 93831 w 370426"/>
                <a:gd name="connsiteY33" fmla="*/ 131062 h 334992"/>
                <a:gd name="connsiteX34" fmla="*/ 69138 w 370426"/>
                <a:gd name="connsiteY34" fmla="*/ 137643 h 334992"/>
                <a:gd name="connsiteX35" fmla="*/ 65846 w 370426"/>
                <a:gd name="connsiteY35" fmla="*/ 137643 h 334992"/>
                <a:gd name="connsiteX36" fmla="*/ 6584 w 370426"/>
                <a:gd name="connsiteY36" fmla="*/ 96512 h 334992"/>
                <a:gd name="connsiteX37" fmla="*/ 0 w 370426"/>
                <a:gd name="connsiteY37" fmla="*/ 84996 h 334992"/>
                <a:gd name="connsiteX38" fmla="*/ 11523 w 370426"/>
                <a:gd name="connsiteY38" fmla="*/ 75125 h 334992"/>
                <a:gd name="connsiteX39" fmla="*/ 42800 w 370426"/>
                <a:gd name="connsiteY39" fmla="*/ 70189 h 334992"/>
                <a:gd name="connsiteX40" fmla="*/ 51031 w 370426"/>
                <a:gd name="connsiteY40" fmla="*/ 55382 h 334992"/>
                <a:gd name="connsiteX41" fmla="*/ 46092 w 370426"/>
                <a:gd name="connsiteY41" fmla="*/ 22478 h 334992"/>
                <a:gd name="connsiteX42" fmla="*/ 51031 w 370426"/>
                <a:gd name="connsiteY42" fmla="*/ 10961 h 334992"/>
                <a:gd name="connsiteX43" fmla="*/ 212914 w 370426"/>
                <a:gd name="connsiteY43" fmla="*/ 278 h 334992"/>
                <a:gd name="connsiteX44" fmla="*/ 315872 w 370426"/>
                <a:gd name="connsiteY44" fmla="*/ 43870 h 334992"/>
                <a:gd name="connsiteX45" fmla="*/ 337244 w 370426"/>
                <a:gd name="connsiteY45" fmla="*/ 267589 h 334992"/>
                <a:gd name="connsiteX46" fmla="*/ 118588 w 370426"/>
                <a:gd name="connsiteY46" fmla="*/ 312004 h 334992"/>
                <a:gd name="connsiteX47" fmla="*/ 42962 w 370426"/>
                <a:gd name="connsiteY47" fmla="*/ 218240 h 334992"/>
                <a:gd name="connsiteX48" fmla="*/ 38030 w 370426"/>
                <a:gd name="connsiteY48" fmla="*/ 139280 h 334992"/>
                <a:gd name="connsiteX49" fmla="*/ 57759 w 370426"/>
                <a:gd name="connsiteY49" fmla="*/ 150795 h 334992"/>
                <a:gd name="connsiteX50" fmla="*/ 62691 w 370426"/>
                <a:gd name="connsiteY50" fmla="*/ 155730 h 334992"/>
                <a:gd name="connsiteX51" fmla="*/ 69267 w 370426"/>
                <a:gd name="connsiteY51" fmla="*/ 155730 h 334992"/>
                <a:gd name="connsiteX52" fmla="*/ 123520 w 370426"/>
                <a:gd name="connsiteY52" fmla="*/ 275814 h 334992"/>
                <a:gd name="connsiteX53" fmla="*/ 223806 w 370426"/>
                <a:gd name="connsiteY53" fmla="*/ 300489 h 334992"/>
                <a:gd name="connsiteX54" fmla="*/ 333956 w 370426"/>
                <a:gd name="connsiteY54" fmla="*/ 132700 h 334992"/>
                <a:gd name="connsiteX55" fmla="*/ 306008 w 370426"/>
                <a:gd name="connsiteY55" fmla="*/ 80060 h 334992"/>
                <a:gd name="connsiteX56" fmla="*/ 256687 w 370426"/>
                <a:gd name="connsiteY56" fmla="*/ 43870 h 334992"/>
                <a:gd name="connsiteX57" fmla="*/ 199146 w 370426"/>
                <a:gd name="connsiteY57" fmla="*/ 32355 h 334992"/>
                <a:gd name="connsiteX58" fmla="*/ 141604 w 370426"/>
                <a:gd name="connsiteY58" fmla="*/ 48805 h 334992"/>
                <a:gd name="connsiteX59" fmla="*/ 139960 w 370426"/>
                <a:gd name="connsiteY59" fmla="*/ 47160 h 334992"/>
                <a:gd name="connsiteX60" fmla="*/ 135028 w 370426"/>
                <a:gd name="connsiteY60" fmla="*/ 40580 h 334992"/>
                <a:gd name="connsiteX61" fmla="*/ 115300 w 370426"/>
                <a:gd name="connsiteY61" fmla="*/ 27420 h 334992"/>
                <a:gd name="connsiteX62" fmla="*/ 113656 w 370426"/>
                <a:gd name="connsiteY62" fmla="*/ 25775 h 334992"/>
                <a:gd name="connsiteX63" fmla="*/ 212914 w 370426"/>
                <a:gd name="connsiteY63" fmla="*/ 278 h 33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70426" h="334992">
                  <a:moveTo>
                    <a:pt x="216312" y="73404"/>
                  </a:moveTo>
                  <a:cubicBezTo>
                    <a:pt x="236665" y="76287"/>
                    <a:pt x="256813" y="85759"/>
                    <a:pt x="273260" y="103054"/>
                  </a:cubicBezTo>
                  <a:cubicBezTo>
                    <a:pt x="302865" y="135999"/>
                    <a:pt x="306154" y="185416"/>
                    <a:pt x="279839" y="223302"/>
                  </a:cubicBezTo>
                  <a:cubicBezTo>
                    <a:pt x="253523" y="259541"/>
                    <a:pt x="205827" y="272719"/>
                    <a:pt x="163064" y="252952"/>
                  </a:cubicBezTo>
                  <a:cubicBezTo>
                    <a:pt x="121946" y="233186"/>
                    <a:pt x="105499" y="192005"/>
                    <a:pt x="108789" y="159060"/>
                  </a:cubicBezTo>
                  <a:cubicBezTo>
                    <a:pt x="110433" y="159060"/>
                    <a:pt x="110433" y="159060"/>
                    <a:pt x="110433" y="160707"/>
                  </a:cubicBezTo>
                  <a:cubicBezTo>
                    <a:pt x="120302" y="167296"/>
                    <a:pt x="131815" y="173885"/>
                    <a:pt x="141683" y="180474"/>
                  </a:cubicBezTo>
                  <a:cubicBezTo>
                    <a:pt x="143328" y="182121"/>
                    <a:pt x="143328" y="182121"/>
                    <a:pt x="143328" y="183769"/>
                  </a:cubicBezTo>
                  <a:cubicBezTo>
                    <a:pt x="149907" y="205183"/>
                    <a:pt x="164709" y="221655"/>
                    <a:pt x="187735" y="226597"/>
                  </a:cubicBezTo>
                  <a:cubicBezTo>
                    <a:pt x="210761" y="233186"/>
                    <a:pt x="232142" y="226597"/>
                    <a:pt x="248589" y="210124"/>
                  </a:cubicBezTo>
                  <a:cubicBezTo>
                    <a:pt x="261747" y="195299"/>
                    <a:pt x="266681" y="178827"/>
                    <a:pt x="265036" y="160707"/>
                  </a:cubicBezTo>
                  <a:cubicBezTo>
                    <a:pt x="261747" y="139293"/>
                    <a:pt x="250234" y="122821"/>
                    <a:pt x="230497" y="112938"/>
                  </a:cubicBezTo>
                  <a:cubicBezTo>
                    <a:pt x="220629" y="106349"/>
                    <a:pt x="210761" y="104702"/>
                    <a:pt x="199248" y="106349"/>
                  </a:cubicBezTo>
                  <a:cubicBezTo>
                    <a:pt x="199248" y="106349"/>
                    <a:pt x="197603" y="106349"/>
                    <a:pt x="197603" y="106349"/>
                  </a:cubicBezTo>
                  <a:cubicBezTo>
                    <a:pt x="194314" y="107996"/>
                    <a:pt x="189380" y="106349"/>
                    <a:pt x="186090" y="103054"/>
                  </a:cubicBezTo>
                  <a:cubicBezTo>
                    <a:pt x="177867" y="96465"/>
                    <a:pt x="169643" y="91524"/>
                    <a:pt x="159775" y="84935"/>
                  </a:cubicBezTo>
                  <a:cubicBezTo>
                    <a:pt x="159775" y="84935"/>
                    <a:pt x="159775" y="84935"/>
                    <a:pt x="158130" y="83288"/>
                  </a:cubicBezTo>
                  <a:cubicBezTo>
                    <a:pt x="175400" y="74228"/>
                    <a:pt x="195959" y="70522"/>
                    <a:pt x="216312" y="73404"/>
                  </a:cubicBezTo>
                  <a:close/>
                  <a:moveTo>
                    <a:pt x="51031" y="10961"/>
                  </a:moveTo>
                  <a:cubicBezTo>
                    <a:pt x="54323" y="9316"/>
                    <a:pt x="59262" y="9316"/>
                    <a:pt x="64200" y="10961"/>
                  </a:cubicBezTo>
                  <a:cubicBezTo>
                    <a:pt x="70785" y="15897"/>
                    <a:pt x="79015" y="20833"/>
                    <a:pt x="85600" y="27413"/>
                  </a:cubicBezTo>
                  <a:cubicBezTo>
                    <a:pt x="98769" y="35639"/>
                    <a:pt x="110292" y="43866"/>
                    <a:pt x="123461" y="52092"/>
                  </a:cubicBezTo>
                  <a:cubicBezTo>
                    <a:pt x="123461" y="52092"/>
                    <a:pt x="125107" y="53737"/>
                    <a:pt x="125107" y="55382"/>
                  </a:cubicBezTo>
                  <a:cubicBezTo>
                    <a:pt x="126754" y="65253"/>
                    <a:pt x="126754" y="73479"/>
                    <a:pt x="128400" y="83351"/>
                  </a:cubicBezTo>
                  <a:cubicBezTo>
                    <a:pt x="128400" y="83351"/>
                    <a:pt x="130046" y="84996"/>
                    <a:pt x="130046" y="84996"/>
                  </a:cubicBezTo>
                  <a:cubicBezTo>
                    <a:pt x="154738" y="101448"/>
                    <a:pt x="177784" y="116255"/>
                    <a:pt x="200830" y="132707"/>
                  </a:cubicBezTo>
                  <a:cubicBezTo>
                    <a:pt x="207415" y="137643"/>
                    <a:pt x="213999" y="140933"/>
                    <a:pt x="220584" y="145869"/>
                  </a:cubicBezTo>
                  <a:cubicBezTo>
                    <a:pt x="228815" y="152449"/>
                    <a:pt x="233753" y="163966"/>
                    <a:pt x="230461" y="175482"/>
                  </a:cubicBezTo>
                  <a:cubicBezTo>
                    <a:pt x="227169" y="185354"/>
                    <a:pt x="217292" y="195225"/>
                    <a:pt x="207415" y="196870"/>
                  </a:cubicBezTo>
                  <a:cubicBezTo>
                    <a:pt x="205769" y="196870"/>
                    <a:pt x="204123" y="196870"/>
                    <a:pt x="202476" y="196870"/>
                  </a:cubicBezTo>
                  <a:cubicBezTo>
                    <a:pt x="197538" y="196870"/>
                    <a:pt x="192600" y="195225"/>
                    <a:pt x="187661" y="191935"/>
                  </a:cubicBezTo>
                  <a:cubicBezTo>
                    <a:pt x="172846" y="182063"/>
                    <a:pt x="156384" y="170547"/>
                    <a:pt x="141569" y="160676"/>
                  </a:cubicBezTo>
                  <a:cubicBezTo>
                    <a:pt x="126754" y="150804"/>
                    <a:pt x="113584" y="142578"/>
                    <a:pt x="98769" y="132707"/>
                  </a:cubicBezTo>
                  <a:cubicBezTo>
                    <a:pt x="97123" y="131062"/>
                    <a:pt x="95477" y="131062"/>
                    <a:pt x="93831" y="131062"/>
                  </a:cubicBezTo>
                  <a:cubicBezTo>
                    <a:pt x="85600" y="134352"/>
                    <a:pt x="77369" y="135997"/>
                    <a:pt x="69138" y="137643"/>
                  </a:cubicBezTo>
                  <a:cubicBezTo>
                    <a:pt x="67492" y="137643"/>
                    <a:pt x="65846" y="137643"/>
                    <a:pt x="65846" y="137643"/>
                  </a:cubicBezTo>
                  <a:cubicBezTo>
                    <a:pt x="46092" y="124481"/>
                    <a:pt x="26338" y="111319"/>
                    <a:pt x="6584" y="96512"/>
                  </a:cubicBezTo>
                  <a:cubicBezTo>
                    <a:pt x="1646" y="93222"/>
                    <a:pt x="0" y="89931"/>
                    <a:pt x="0" y="84996"/>
                  </a:cubicBezTo>
                  <a:cubicBezTo>
                    <a:pt x="1646" y="80060"/>
                    <a:pt x="4938" y="76770"/>
                    <a:pt x="11523" y="75125"/>
                  </a:cubicBezTo>
                  <a:cubicBezTo>
                    <a:pt x="21400" y="73479"/>
                    <a:pt x="31277" y="71834"/>
                    <a:pt x="42800" y="70189"/>
                  </a:cubicBezTo>
                  <a:cubicBezTo>
                    <a:pt x="49385" y="68544"/>
                    <a:pt x="52677" y="61963"/>
                    <a:pt x="51031" y="55382"/>
                  </a:cubicBezTo>
                  <a:cubicBezTo>
                    <a:pt x="49385" y="43866"/>
                    <a:pt x="47739" y="33994"/>
                    <a:pt x="46092" y="22478"/>
                  </a:cubicBezTo>
                  <a:cubicBezTo>
                    <a:pt x="44446" y="17542"/>
                    <a:pt x="46092" y="14252"/>
                    <a:pt x="51031" y="10961"/>
                  </a:cubicBezTo>
                  <a:close/>
                  <a:moveTo>
                    <a:pt x="212914" y="278"/>
                  </a:moveTo>
                  <a:cubicBezTo>
                    <a:pt x="248878" y="2334"/>
                    <a:pt x="285457" y="15905"/>
                    <a:pt x="315872" y="43870"/>
                  </a:cubicBezTo>
                  <a:cubicBezTo>
                    <a:pt x="379989" y="103090"/>
                    <a:pt x="388209" y="200145"/>
                    <a:pt x="337244" y="267589"/>
                  </a:cubicBezTo>
                  <a:cubicBezTo>
                    <a:pt x="286279" y="336679"/>
                    <a:pt x="192569" y="354774"/>
                    <a:pt x="118588" y="312004"/>
                  </a:cubicBezTo>
                  <a:cubicBezTo>
                    <a:pt x="80775" y="288974"/>
                    <a:pt x="56115" y="257719"/>
                    <a:pt x="42962" y="218240"/>
                  </a:cubicBezTo>
                  <a:cubicBezTo>
                    <a:pt x="36386" y="195210"/>
                    <a:pt x="33098" y="152440"/>
                    <a:pt x="38030" y="139280"/>
                  </a:cubicBezTo>
                  <a:cubicBezTo>
                    <a:pt x="44606" y="142570"/>
                    <a:pt x="51183" y="147505"/>
                    <a:pt x="57759" y="150795"/>
                  </a:cubicBezTo>
                  <a:cubicBezTo>
                    <a:pt x="59403" y="152440"/>
                    <a:pt x="61047" y="154085"/>
                    <a:pt x="62691" y="155730"/>
                  </a:cubicBezTo>
                  <a:cubicBezTo>
                    <a:pt x="64335" y="155730"/>
                    <a:pt x="67623" y="155730"/>
                    <a:pt x="69267" y="155730"/>
                  </a:cubicBezTo>
                  <a:cubicBezTo>
                    <a:pt x="65979" y="205080"/>
                    <a:pt x="84063" y="244559"/>
                    <a:pt x="123520" y="275814"/>
                  </a:cubicBezTo>
                  <a:cubicBezTo>
                    <a:pt x="153113" y="297199"/>
                    <a:pt x="187637" y="305424"/>
                    <a:pt x="223806" y="300489"/>
                  </a:cubicBezTo>
                  <a:cubicBezTo>
                    <a:pt x="302720" y="287329"/>
                    <a:pt x="353685" y="210015"/>
                    <a:pt x="333956" y="132700"/>
                  </a:cubicBezTo>
                  <a:cubicBezTo>
                    <a:pt x="327380" y="112960"/>
                    <a:pt x="319160" y="94865"/>
                    <a:pt x="306008" y="80060"/>
                  </a:cubicBezTo>
                  <a:cubicBezTo>
                    <a:pt x="292855" y="65255"/>
                    <a:pt x="276415" y="52095"/>
                    <a:pt x="256687" y="43870"/>
                  </a:cubicBezTo>
                  <a:cubicBezTo>
                    <a:pt x="238602" y="35645"/>
                    <a:pt x="218874" y="32355"/>
                    <a:pt x="199146" y="32355"/>
                  </a:cubicBezTo>
                  <a:cubicBezTo>
                    <a:pt x="177773" y="34000"/>
                    <a:pt x="159689" y="38935"/>
                    <a:pt x="141604" y="48805"/>
                  </a:cubicBezTo>
                  <a:cubicBezTo>
                    <a:pt x="139960" y="47160"/>
                    <a:pt x="139960" y="47160"/>
                    <a:pt x="139960" y="47160"/>
                  </a:cubicBezTo>
                  <a:cubicBezTo>
                    <a:pt x="141604" y="43870"/>
                    <a:pt x="138316" y="42225"/>
                    <a:pt x="135028" y="40580"/>
                  </a:cubicBezTo>
                  <a:cubicBezTo>
                    <a:pt x="128452" y="37290"/>
                    <a:pt x="121876" y="32355"/>
                    <a:pt x="115300" y="27420"/>
                  </a:cubicBezTo>
                  <a:cubicBezTo>
                    <a:pt x="115300" y="27420"/>
                    <a:pt x="115300" y="25775"/>
                    <a:pt x="113656" y="25775"/>
                  </a:cubicBezTo>
                  <a:cubicBezTo>
                    <a:pt x="141604" y="7680"/>
                    <a:pt x="176951" y="-1779"/>
                    <a:pt x="212914" y="2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91" name="组合 90"/>
          <p:cNvGrpSpPr>
            <a:grpSpLocks noChangeAspect="1"/>
          </p:cNvGrpSpPr>
          <p:nvPr/>
        </p:nvGrpSpPr>
        <p:grpSpPr>
          <a:xfrm>
            <a:off x="11020085" y="3067672"/>
            <a:ext cx="576000" cy="576000"/>
            <a:chOff x="10555628" y="3136470"/>
            <a:chExt cx="576000" cy="576000"/>
          </a:xfrm>
        </p:grpSpPr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10555628" y="3136470"/>
              <a:ext cx="576000" cy="576000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accent3"/>
                  </a:gs>
                  <a:gs pos="100000">
                    <a:schemeClr val="accent3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93" name="Freeform 17"/>
            <p:cNvSpPr>
              <a:spLocks noChangeAspect="1" noEditPoints="1"/>
            </p:cNvSpPr>
            <p:nvPr/>
          </p:nvSpPr>
          <p:spPr bwMode="auto">
            <a:xfrm>
              <a:off x="10696389" y="3314523"/>
              <a:ext cx="294479" cy="219895"/>
            </a:xfrm>
            <a:custGeom>
              <a:avLst/>
              <a:gdLst>
                <a:gd name="T0" fmla="*/ 938 w 999"/>
                <a:gd name="T1" fmla="*/ 375 h 749"/>
                <a:gd name="T2" fmla="*/ 813 w 999"/>
                <a:gd name="T3" fmla="*/ 375 h 749"/>
                <a:gd name="T4" fmla="*/ 813 w 999"/>
                <a:gd name="T5" fmla="*/ 470 h 749"/>
                <a:gd name="T6" fmla="*/ 781 w 999"/>
                <a:gd name="T7" fmla="*/ 500 h 749"/>
                <a:gd name="T8" fmla="*/ 720 w 999"/>
                <a:gd name="T9" fmla="*/ 500 h 749"/>
                <a:gd name="T10" fmla="*/ 688 w 999"/>
                <a:gd name="T11" fmla="*/ 470 h 749"/>
                <a:gd name="T12" fmla="*/ 688 w 999"/>
                <a:gd name="T13" fmla="*/ 375 h 749"/>
                <a:gd name="T14" fmla="*/ 314 w 999"/>
                <a:gd name="T15" fmla="*/ 375 h 749"/>
                <a:gd name="T16" fmla="*/ 314 w 999"/>
                <a:gd name="T17" fmla="*/ 470 h 749"/>
                <a:gd name="T18" fmla="*/ 282 w 999"/>
                <a:gd name="T19" fmla="*/ 500 h 749"/>
                <a:gd name="T20" fmla="*/ 221 w 999"/>
                <a:gd name="T21" fmla="*/ 500 h 749"/>
                <a:gd name="T22" fmla="*/ 189 w 999"/>
                <a:gd name="T23" fmla="*/ 470 h 749"/>
                <a:gd name="T24" fmla="*/ 189 w 999"/>
                <a:gd name="T25" fmla="*/ 375 h 749"/>
                <a:gd name="T26" fmla="*/ 64 w 999"/>
                <a:gd name="T27" fmla="*/ 375 h 749"/>
                <a:gd name="T28" fmla="*/ 64 w 999"/>
                <a:gd name="T29" fmla="*/ 313 h 749"/>
                <a:gd name="T30" fmla="*/ 938 w 999"/>
                <a:gd name="T31" fmla="*/ 313 h 749"/>
                <a:gd name="T32" fmla="*/ 938 w 999"/>
                <a:gd name="T33" fmla="*/ 375 h 749"/>
                <a:gd name="T34" fmla="*/ 375 w 999"/>
                <a:gd name="T35" fmla="*/ 64 h 749"/>
                <a:gd name="T36" fmla="*/ 375 w 999"/>
                <a:gd name="T37" fmla="*/ 64 h 749"/>
                <a:gd name="T38" fmla="*/ 625 w 999"/>
                <a:gd name="T39" fmla="*/ 64 h 749"/>
                <a:gd name="T40" fmla="*/ 625 w 999"/>
                <a:gd name="T41" fmla="*/ 64 h 749"/>
                <a:gd name="T42" fmla="*/ 625 w 999"/>
                <a:gd name="T43" fmla="*/ 125 h 749"/>
                <a:gd name="T44" fmla="*/ 375 w 999"/>
                <a:gd name="T45" fmla="*/ 125 h 749"/>
                <a:gd name="T46" fmla="*/ 375 w 999"/>
                <a:gd name="T47" fmla="*/ 64 h 749"/>
                <a:gd name="T48" fmla="*/ 938 w 999"/>
                <a:gd name="T49" fmla="*/ 125 h 749"/>
                <a:gd name="T50" fmla="*/ 688 w 999"/>
                <a:gd name="T51" fmla="*/ 125 h 749"/>
                <a:gd name="T52" fmla="*/ 688 w 999"/>
                <a:gd name="T53" fmla="*/ 64 h 749"/>
                <a:gd name="T54" fmla="*/ 625 w 999"/>
                <a:gd name="T55" fmla="*/ 0 h 749"/>
                <a:gd name="T56" fmla="*/ 375 w 999"/>
                <a:gd name="T57" fmla="*/ 0 h 749"/>
                <a:gd name="T58" fmla="*/ 314 w 999"/>
                <a:gd name="T59" fmla="*/ 64 h 749"/>
                <a:gd name="T60" fmla="*/ 314 w 999"/>
                <a:gd name="T61" fmla="*/ 125 h 749"/>
                <a:gd name="T62" fmla="*/ 64 w 999"/>
                <a:gd name="T63" fmla="*/ 125 h 749"/>
                <a:gd name="T64" fmla="*/ 0 w 999"/>
                <a:gd name="T65" fmla="*/ 188 h 749"/>
                <a:gd name="T66" fmla="*/ 0 w 999"/>
                <a:gd name="T67" fmla="*/ 688 h 749"/>
                <a:gd name="T68" fmla="*/ 64 w 999"/>
                <a:gd name="T69" fmla="*/ 749 h 749"/>
                <a:gd name="T70" fmla="*/ 938 w 999"/>
                <a:gd name="T71" fmla="*/ 749 h 749"/>
                <a:gd name="T72" fmla="*/ 999 w 999"/>
                <a:gd name="T73" fmla="*/ 688 h 749"/>
                <a:gd name="T74" fmla="*/ 999 w 999"/>
                <a:gd name="T75" fmla="*/ 188 h 749"/>
                <a:gd name="T76" fmla="*/ 938 w 999"/>
                <a:gd name="T77" fmla="*/ 125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99" h="749">
                  <a:moveTo>
                    <a:pt x="938" y="375"/>
                  </a:moveTo>
                  <a:lnTo>
                    <a:pt x="813" y="375"/>
                  </a:lnTo>
                  <a:lnTo>
                    <a:pt x="813" y="470"/>
                  </a:lnTo>
                  <a:cubicBezTo>
                    <a:pt x="813" y="487"/>
                    <a:pt x="798" y="500"/>
                    <a:pt x="781" y="500"/>
                  </a:cubicBezTo>
                  <a:lnTo>
                    <a:pt x="720" y="500"/>
                  </a:lnTo>
                  <a:cubicBezTo>
                    <a:pt x="703" y="500"/>
                    <a:pt x="688" y="487"/>
                    <a:pt x="688" y="470"/>
                  </a:cubicBezTo>
                  <a:lnTo>
                    <a:pt x="688" y="375"/>
                  </a:lnTo>
                  <a:lnTo>
                    <a:pt x="314" y="375"/>
                  </a:lnTo>
                  <a:lnTo>
                    <a:pt x="314" y="470"/>
                  </a:lnTo>
                  <a:cubicBezTo>
                    <a:pt x="314" y="487"/>
                    <a:pt x="299" y="500"/>
                    <a:pt x="282" y="500"/>
                  </a:cubicBezTo>
                  <a:lnTo>
                    <a:pt x="221" y="500"/>
                  </a:lnTo>
                  <a:cubicBezTo>
                    <a:pt x="204" y="500"/>
                    <a:pt x="189" y="487"/>
                    <a:pt x="189" y="470"/>
                  </a:cubicBezTo>
                  <a:lnTo>
                    <a:pt x="189" y="375"/>
                  </a:lnTo>
                  <a:lnTo>
                    <a:pt x="64" y="375"/>
                  </a:lnTo>
                  <a:lnTo>
                    <a:pt x="64" y="313"/>
                  </a:lnTo>
                  <a:lnTo>
                    <a:pt x="938" y="313"/>
                  </a:lnTo>
                  <a:lnTo>
                    <a:pt x="938" y="375"/>
                  </a:lnTo>
                  <a:close/>
                  <a:moveTo>
                    <a:pt x="375" y="64"/>
                  </a:moveTo>
                  <a:cubicBezTo>
                    <a:pt x="375" y="64"/>
                    <a:pt x="375" y="64"/>
                    <a:pt x="375" y="64"/>
                  </a:cubicBezTo>
                  <a:lnTo>
                    <a:pt x="625" y="64"/>
                  </a:lnTo>
                  <a:cubicBezTo>
                    <a:pt x="625" y="64"/>
                    <a:pt x="625" y="64"/>
                    <a:pt x="625" y="64"/>
                  </a:cubicBezTo>
                  <a:lnTo>
                    <a:pt x="625" y="125"/>
                  </a:lnTo>
                  <a:lnTo>
                    <a:pt x="375" y="125"/>
                  </a:lnTo>
                  <a:lnTo>
                    <a:pt x="375" y="64"/>
                  </a:lnTo>
                  <a:close/>
                  <a:moveTo>
                    <a:pt x="938" y="125"/>
                  </a:moveTo>
                  <a:lnTo>
                    <a:pt x="688" y="125"/>
                  </a:lnTo>
                  <a:lnTo>
                    <a:pt x="688" y="64"/>
                  </a:lnTo>
                  <a:cubicBezTo>
                    <a:pt x="688" y="30"/>
                    <a:pt x="661" y="0"/>
                    <a:pt x="625" y="0"/>
                  </a:cubicBezTo>
                  <a:lnTo>
                    <a:pt x="375" y="0"/>
                  </a:lnTo>
                  <a:cubicBezTo>
                    <a:pt x="341" y="0"/>
                    <a:pt x="314" y="30"/>
                    <a:pt x="314" y="64"/>
                  </a:cubicBezTo>
                  <a:lnTo>
                    <a:pt x="314" y="125"/>
                  </a:lnTo>
                  <a:lnTo>
                    <a:pt x="64" y="125"/>
                  </a:lnTo>
                  <a:cubicBezTo>
                    <a:pt x="30" y="125"/>
                    <a:pt x="0" y="155"/>
                    <a:pt x="0" y="188"/>
                  </a:cubicBezTo>
                  <a:lnTo>
                    <a:pt x="0" y="688"/>
                  </a:lnTo>
                  <a:cubicBezTo>
                    <a:pt x="0" y="722"/>
                    <a:pt x="30" y="749"/>
                    <a:pt x="64" y="749"/>
                  </a:cubicBezTo>
                  <a:lnTo>
                    <a:pt x="938" y="749"/>
                  </a:lnTo>
                  <a:cubicBezTo>
                    <a:pt x="972" y="749"/>
                    <a:pt x="999" y="722"/>
                    <a:pt x="999" y="688"/>
                  </a:cubicBezTo>
                  <a:lnTo>
                    <a:pt x="999" y="188"/>
                  </a:lnTo>
                  <a:cubicBezTo>
                    <a:pt x="999" y="155"/>
                    <a:pt x="972" y="125"/>
                    <a:pt x="938" y="1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4" name="组合 93"/>
          <p:cNvGrpSpPr>
            <a:grpSpLocks noChangeAspect="1"/>
          </p:cNvGrpSpPr>
          <p:nvPr/>
        </p:nvGrpSpPr>
        <p:grpSpPr>
          <a:xfrm>
            <a:off x="10029727" y="4770435"/>
            <a:ext cx="576000" cy="576000"/>
            <a:chOff x="9565270" y="4839233"/>
            <a:chExt cx="576000" cy="576000"/>
          </a:xfrm>
        </p:grpSpPr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9565270" y="4839233"/>
              <a:ext cx="576000" cy="576000"/>
            </a:xfrm>
            <a:prstGeom prst="ellipse">
              <a:avLst/>
            </a:prstGeom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accent4"/>
                  </a:gs>
                  <a:gs pos="100000">
                    <a:schemeClr val="accent4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96" name="Freeform 13"/>
            <p:cNvSpPr>
              <a:spLocks noChangeAspect="1" noEditPoints="1"/>
            </p:cNvSpPr>
            <p:nvPr/>
          </p:nvSpPr>
          <p:spPr bwMode="auto">
            <a:xfrm>
              <a:off x="9712439" y="4989457"/>
              <a:ext cx="281662" cy="275552"/>
            </a:xfrm>
            <a:custGeom>
              <a:avLst/>
              <a:gdLst>
                <a:gd name="T0" fmla="*/ 123 w 192"/>
                <a:gd name="T1" fmla="*/ 175 h 188"/>
                <a:gd name="T2" fmla="*/ 123 w 192"/>
                <a:gd name="T3" fmla="*/ 148 h 188"/>
                <a:gd name="T4" fmla="*/ 68 w 192"/>
                <a:gd name="T5" fmla="*/ 149 h 188"/>
                <a:gd name="T6" fmla="*/ 68 w 192"/>
                <a:gd name="T7" fmla="*/ 176 h 188"/>
                <a:gd name="T8" fmla="*/ 56 w 192"/>
                <a:gd name="T9" fmla="*/ 182 h 188"/>
                <a:gd name="T10" fmla="*/ 60 w 192"/>
                <a:gd name="T11" fmla="*/ 188 h 188"/>
                <a:gd name="T12" fmla="*/ 130 w 192"/>
                <a:gd name="T13" fmla="*/ 188 h 188"/>
                <a:gd name="T14" fmla="*/ 135 w 192"/>
                <a:gd name="T15" fmla="*/ 183 h 188"/>
                <a:gd name="T16" fmla="*/ 123 w 192"/>
                <a:gd name="T17" fmla="*/ 175 h 188"/>
                <a:gd name="T18" fmla="*/ 173 w 192"/>
                <a:gd name="T19" fmla="*/ 0 h 188"/>
                <a:gd name="T20" fmla="*/ 18 w 192"/>
                <a:gd name="T21" fmla="*/ 0 h 188"/>
                <a:gd name="T22" fmla="*/ 0 w 192"/>
                <a:gd name="T23" fmla="*/ 19 h 188"/>
                <a:gd name="T24" fmla="*/ 0 w 192"/>
                <a:gd name="T25" fmla="*/ 126 h 188"/>
                <a:gd name="T26" fmla="*/ 18 w 192"/>
                <a:gd name="T27" fmla="*/ 144 h 188"/>
                <a:gd name="T28" fmla="*/ 173 w 192"/>
                <a:gd name="T29" fmla="*/ 144 h 188"/>
                <a:gd name="T30" fmla="*/ 192 w 192"/>
                <a:gd name="T31" fmla="*/ 126 h 188"/>
                <a:gd name="T32" fmla="*/ 192 w 192"/>
                <a:gd name="T33" fmla="*/ 19 h 188"/>
                <a:gd name="T34" fmla="*/ 173 w 192"/>
                <a:gd name="T35" fmla="*/ 0 h 188"/>
                <a:gd name="T36" fmla="*/ 180 w 192"/>
                <a:gd name="T37" fmla="*/ 100 h 188"/>
                <a:gd name="T38" fmla="*/ 167 w 192"/>
                <a:gd name="T39" fmla="*/ 112 h 188"/>
                <a:gd name="T40" fmla="*/ 24 w 192"/>
                <a:gd name="T41" fmla="*/ 112 h 188"/>
                <a:gd name="T42" fmla="*/ 11 w 192"/>
                <a:gd name="T43" fmla="*/ 100 h 188"/>
                <a:gd name="T44" fmla="*/ 11 w 192"/>
                <a:gd name="T45" fmla="*/ 25 h 188"/>
                <a:gd name="T46" fmla="*/ 24 w 192"/>
                <a:gd name="T47" fmla="*/ 12 h 188"/>
                <a:gd name="T48" fmla="*/ 167 w 192"/>
                <a:gd name="T49" fmla="*/ 12 h 188"/>
                <a:gd name="T50" fmla="*/ 180 w 192"/>
                <a:gd name="T51" fmla="*/ 25 h 188"/>
                <a:gd name="T52" fmla="*/ 180 w 192"/>
                <a:gd name="T53" fmla="*/ 10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" h="188">
                  <a:moveTo>
                    <a:pt x="123" y="175"/>
                  </a:moveTo>
                  <a:cubicBezTo>
                    <a:pt x="123" y="148"/>
                    <a:pt x="123" y="148"/>
                    <a:pt x="123" y="148"/>
                  </a:cubicBezTo>
                  <a:cubicBezTo>
                    <a:pt x="68" y="149"/>
                    <a:pt x="68" y="149"/>
                    <a:pt x="68" y="149"/>
                  </a:cubicBezTo>
                  <a:cubicBezTo>
                    <a:pt x="68" y="176"/>
                    <a:pt x="68" y="176"/>
                    <a:pt x="68" y="176"/>
                  </a:cubicBezTo>
                  <a:cubicBezTo>
                    <a:pt x="56" y="182"/>
                    <a:pt x="56" y="182"/>
                    <a:pt x="56" y="182"/>
                  </a:cubicBezTo>
                  <a:cubicBezTo>
                    <a:pt x="56" y="182"/>
                    <a:pt x="53" y="188"/>
                    <a:pt x="60" y="188"/>
                  </a:cubicBezTo>
                  <a:cubicBezTo>
                    <a:pt x="130" y="188"/>
                    <a:pt x="130" y="188"/>
                    <a:pt x="130" y="188"/>
                  </a:cubicBezTo>
                  <a:cubicBezTo>
                    <a:pt x="130" y="188"/>
                    <a:pt x="138" y="185"/>
                    <a:pt x="135" y="183"/>
                  </a:cubicBezTo>
                  <a:cubicBezTo>
                    <a:pt x="133" y="180"/>
                    <a:pt x="123" y="175"/>
                    <a:pt x="123" y="175"/>
                  </a:cubicBezTo>
                  <a:close/>
                  <a:moveTo>
                    <a:pt x="17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136"/>
                    <a:pt x="8" y="144"/>
                    <a:pt x="18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83" y="144"/>
                    <a:pt x="192" y="136"/>
                    <a:pt x="192" y="126"/>
                  </a:cubicBezTo>
                  <a:cubicBezTo>
                    <a:pt x="192" y="19"/>
                    <a:pt x="192" y="19"/>
                    <a:pt x="192" y="19"/>
                  </a:cubicBezTo>
                  <a:cubicBezTo>
                    <a:pt x="192" y="9"/>
                    <a:pt x="183" y="0"/>
                    <a:pt x="173" y="0"/>
                  </a:cubicBezTo>
                  <a:close/>
                  <a:moveTo>
                    <a:pt x="180" y="100"/>
                  </a:moveTo>
                  <a:cubicBezTo>
                    <a:pt x="180" y="107"/>
                    <a:pt x="174" y="112"/>
                    <a:pt x="167" y="112"/>
                  </a:cubicBezTo>
                  <a:cubicBezTo>
                    <a:pt x="24" y="112"/>
                    <a:pt x="24" y="112"/>
                    <a:pt x="24" y="112"/>
                  </a:cubicBezTo>
                  <a:cubicBezTo>
                    <a:pt x="17" y="112"/>
                    <a:pt x="11" y="107"/>
                    <a:pt x="11" y="100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18"/>
                    <a:pt x="17" y="12"/>
                    <a:pt x="24" y="12"/>
                  </a:cubicBezTo>
                  <a:cubicBezTo>
                    <a:pt x="167" y="12"/>
                    <a:pt x="167" y="12"/>
                    <a:pt x="167" y="12"/>
                  </a:cubicBezTo>
                  <a:cubicBezTo>
                    <a:pt x="174" y="12"/>
                    <a:pt x="180" y="18"/>
                    <a:pt x="180" y="25"/>
                  </a:cubicBezTo>
                  <a:lnTo>
                    <a:pt x="180" y="1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="" xmlns:p14="http://schemas.microsoft.com/office/powerpoint/2010/main" val="192922130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85185E-6 L -0.25 -1.85185E-6 " pathEditMode="relative" rAng="0" ptsTypes="AA">
                                      <p:cBhvr>
                                        <p:cTn id="50" dur="100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7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64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95833E-6 -3.7037E-6 L 3.95833E-6 -0.25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7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54167E-6 -1.85185E-6 L 0.25 -1.85185E-6 " pathEditMode="relative" rAng="0" ptsTypes="AA">
                                      <p:cBhvr>
                                        <p:cTn id="66" dur="1000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7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95833E-6 -1.85185E-6 L 3.95833E-6 0.25 " pathEditMode="relative" rAng="0" ptsTypes="AA">
                                      <p:cBhvr>
                                        <p:cTn id="74" dur="1000" spd="-100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75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96296E-6 L -0.10899 -2.96296E-6 " pathEditMode="relative" rAng="0" ptsTypes="AA">
                                      <p:cBhvr>
                                        <p:cTn id="82" dur="1000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750"/>
                            </p:stCondLst>
                            <p:childTnLst>
                              <p:par>
                                <p:cTn id="8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3" dur="250" fill="hold"/>
                                        <p:tgtEl>
                                          <p:spTgt spid="8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95" dur="250" fill="hold"/>
                                        <p:tgtEl>
                                          <p:spTgt spid="8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645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96296E-6 L 1.875E-6 -0.07338 " pathEditMode="relative" rAng="0" ptsTypes="AA">
                                      <p:cBhvr>
                                        <p:cTn id="108" dur="1000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81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7450"/>
                            </p:stCondLst>
                            <p:childTnLst>
                              <p:par>
                                <p:cTn id="1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9" dur="250" fill="hold"/>
                                        <p:tgtEl>
                                          <p:spTgt spid="8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0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21" dur="250" fill="hold"/>
                                        <p:tgtEl>
                                          <p:spTgt spid="8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15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2.96296E-6 L 0.05013 -2.96296E-6 " pathEditMode="relative" rAng="0" ptsTypes="AA">
                                      <p:cBhvr>
                                        <p:cTn id="134" dur="1000" spd="-100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0" y="0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0150"/>
                            </p:stCondLst>
                            <p:childTnLst>
                              <p:par>
                                <p:cTn id="1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45" dur="250" fill="hold"/>
                                        <p:tgtEl>
                                          <p:spTgt spid="9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47" dur="250" fill="hold"/>
                                        <p:tgtEl>
                                          <p:spTgt spid="9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185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44444E-6 L 1.875E-6 0.11135 " pathEditMode="relative" rAng="0" ptsTypes="AA">
                                      <p:cBhvr>
                                        <p:cTn id="160" dur="1000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56"/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2850"/>
                            </p:stCondLst>
                            <p:childTnLst>
                              <p:par>
                                <p:cTn id="1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71" dur="250" fill="hold"/>
                                        <p:tgtEl>
                                          <p:spTgt spid="9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73" dur="250" fill="hold"/>
                                        <p:tgtEl>
                                          <p:spTgt spid="9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7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/>
      <p:bldP spid="74" grpId="0"/>
      <p:bldP spid="75" grpId="0"/>
      <p:bldP spid="76" grpId="0" animBg="1"/>
      <p:bldP spid="77" grpId="0"/>
      <p:bldP spid="77" grpId="1"/>
      <p:bldP spid="78" grpId="0" animBg="1"/>
      <p:bldP spid="79" grpId="0"/>
      <p:bldP spid="79" grpId="1"/>
      <p:bldP spid="80" grpId="0"/>
      <p:bldP spid="80" grpId="1"/>
      <p:bldP spid="81" grpId="0"/>
      <p:bldP spid="81" grpId="1"/>
      <p:bldP spid="82" grpId="0" animBg="1"/>
      <p:bldP spid="83" grpId="0" animBg="1"/>
      <p:bldP spid="8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分析数据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" name="Group 4"/>
          <p:cNvGrpSpPr>
            <a:grpSpLocks noChangeAspect="1"/>
          </p:cNvGrpSpPr>
          <p:nvPr/>
        </p:nvGrpSpPr>
        <p:grpSpPr bwMode="auto">
          <a:xfrm>
            <a:off x="1438180" y="4134740"/>
            <a:ext cx="2132673" cy="1207034"/>
            <a:chOff x="2814" y="1405"/>
            <a:chExt cx="2052" cy="1510"/>
          </a:xfrm>
          <a:effectLst/>
        </p:grpSpPr>
        <p:sp>
          <p:nvSpPr>
            <p:cNvPr id="10" name="Freeform 5"/>
            <p:cNvSpPr>
              <a:spLocks noChangeAspect="1"/>
            </p:cNvSpPr>
            <p:nvPr/>
          </p:nvSpPr>
          <p:spPr bwMode="auto">
            <a:xfrm>
              <a:off x="2814" y="1405"/>
              <a:ext cx="2052" cy="1510"/>
            </a:xfrm>
            <a:custGeom>
              <a:avLst/>
              <a:gdLst>
                <a:gd name="T0" fmla="*/ 433 w 866"/>
                <a:gd name="T1" fmla="*/ 0 h 636"/>
                <a:gd name="T2" fmla="*/ 0 w 866"/>
                <a:gd name="T3" fmla="*/ 636 h 636"/>
                <a:gd name="T4" fmla="*/ 433 w 866"/>
                <a:gd name="T5" fmla="*/ 636 h 636"/>
                <a:gd name="T6" fmla="*/ 866 w 866"/>
                <a:gd name="T7" fmla="*/ 636 h 636"/>
                <a:gd name="T8" fmla="*/ 433 w 866"/>
                <a:gd name="T9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636">
                  <a:moveTo>
                    <a:pt x="433" y="0"/>
                  </a:moveTo>
                  <a:cubicBezTo>
                    <a:pt x="235" y="0"/>
                    <a:pt x="229" y="546"/>
                    <a:pt x="0" y="636"/>
                  </a:cubicBezTo>
                  <a:cubicBezTo>
                    <a:pt x="433" y="636"/>
                    <a:pt x="433" y="636"/>
                    <a:pt x="433" y="636"/>
                  </a:cubicBezTo>
                  <a:cubicBezTo>
                    <a:pt x="866" y="636"/>
                    <a:pt x="866" y="636"/>
                    <a:pt x="866" y="636"/>
                  </a:cubicBezTo>
                  <a:cubicBezTo>
                    <a:pt x="637" y="546"/>
                    <a:pt x="631" y="0"/>
                    <a:pt x="433" y="0"/>
                  </a:cubicBezTo>
                  <a:close/>
                </a:path>
              </a:pathLst>
            </a:custGeom>
            <a:solidFill>
              <a:schemeClr val="accent1">
                <a:alpha val="91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Freeform 6"/>
            <p:cNvSpPr>
              <a:spLocks noChangeAspect="1"/>
            </p:cNvSpPr>
            <p:nvPr/>
          </p:nvSpPr>
          <p:spPr bwMode="auto">
            <a:xfrm>
              <a:off x="3840" y="1405"/>
              <a:ext cx="1026" cy="1510"/>
            </a:xfrm>
            <a:custGeom>
              <a:avLst/>
              <a:gdLst>
                <a:gd name="T0" fmla="*/ 433 w 433"/>
                <a:gd name="T1" fmla="*/ 636 h 636"/>
                <a:gd name="T2" fmla="*/ 0 w 433"/>
                <a:gd name="T3" fmla="*/ 0 h 636"/>
                <a:gd name="T4" fmla="*/ 0 w 433"/>
                <a:gd name="T5" fmla="*/ 636 h 636"/>
                <a:gd name="T6" fmla="*/ 433 w 433"/>
                <a:gd name="T7" fmla="*/ 636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636">
                  <a:moveTo>
                    <a:pt x="433" y="636"/>
                  </a:moveTo>
                  <a:cubicBezTo>
                    <a:pt x="204" y="546"/>
                    <a:pt x="198" y="0"/>
                    <a:pt x="0" y="0"/>
                  </a:cubicBezTo>
                  <a:cubicBezTo>
                    <a:pt x="0" y="636"/>
                    <a:pt x="0" y="636"/>
                    <a:pt x="0" y="636"/>
                  </a:cubicBezTo>
                  <a:lnTo>
                    <a:pt x="433" y="636"/>
                  </a:lnTo>
                  <a:close/>
                </a:path>
              </a:pathLst>
            </a:custGeom>
            <a:solidFill>
              <a:schemeClr val="accent1">
                <a:lumMod val="50000"/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2874774" y="3772000"/>
            <a:ext cx="2132673" cy="1569774"/>
            <a:chOff x="2814" y="1405"/>
            <a:chExt cx="2052" cy="1510"/>
          </a:xfrm>
          <a:effectLst/>
        </p:grpSpPr>
        <p:sp>
          <p:nvSpPr>
            <p:cNvPr id="16" name="Freeform 5"/>
            <p:cNvSpPr>
              <a:spLocks noChangeAspect="1"/>
            </p:cNvSpPr>
            <p:nvPr/>
          </p:nvSpPr>
          <p:spPr bwMode="auto">
            <a:xfrm>
              <a:off x="2814" y="1405"/>
              <a:ext cx="2052" cy="1510"/>
            </a:xfrm>
            <a:custGeom>
              <a:avLst/>
              <a:gdLst>
                <a:gd name="T0" fmla="*/ 433 w 866"/>
                <a:gd name="T1" fmla="*/ 0 h 636"/>
                <a:gd name="T2" fmla="*/ 0 w 866"/>
                <a:gd name="T3" fmla="*/ 636 h 636"/>
                <a:gd name="T4" fmla="*/ 433 w 866"/>
                <a:gd name="T5" fmla="*/ 636 h 636"/>
                <a:gd name="T6" fmla="*/ 866 w 866"/>
                <a:gd name="T7" fmla="*/ 636 h 636"/>
                <a:gd name="T8" fmla="*/ 433 w 866"/>
                <a:gd name="T9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636">
                  <a:moveTo>
                    <a:pt x="433" y="0"/>
                  </a:moveTo>
                  <a:cubicBezTo>
                    <a:pt x="235" y="0"/>
                    <a:pt x="229" y="546"/>
                    <a:pt x="0" y="636"/>
                  </a:cubicBezTo>
                  <a:cubicBezTo>
                    <a:pt x="433" y="636"/>
                    <a:pt x="433" y="636"/>
                    <a:pt x="433" y="636"/>
                  </a:cubicBezTo>
                  <a:cubicBezTo>
                    <a:pt x="866" y="636"/>
                    <a:pt x="866" y="636"/>
                    <a:pt x="866" y="636"/>
                  </a:cubicBezTo>
                  <a:cubicBezTo>
                    <a:pt x="637" y="546"/>
                    <a:pt x="631" y="0"/>
                    <a:pt x="433" y="0"/>
                  </a:cubicBezTo>
                  <a:close/>
                </a:path>
              </a:pathLst>
            </a:custGeom>
            <a:solidFill>
              <a:schemeClr val="accent2">
                <a:alpha val="91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Freeform 6"/>
            <p:cNvSpPr>
              <a:spLocks noChangeAspect="1"/>
            </p:cNvSpPr>
            <p:nvPr/>
          </p:nvSpPr>
          <p:spPr bwMode="auto">
            <a:xfrm>
              <a:off x="3840" y="1405"/>
              <a:ext cx="1026" cy="1510"/>
            </a:xfrm>
            <a:custGeom>
              <a:avLst/>
              <a:gdLst>
                <a:gd name="T0" fmla="*/ 433 w 433"/>
                <a:gd name="T1" fmla="*/ 636 h 636"/>
                <a:gd name="T2" fmla="*/ 0 w 433"/>
                <a:gd name="T3" fmla="*/ 0 h 636"/>
                <a:gd name="T4" fmla="*/ 0 w 433"/>
                <a:gd name="T5" fmla="*/ 636 h 636"/>
                <a:gd name="T6" fmla="*/ 433 w 433"/>
                <a:gd name="T7" fmla="*/ 636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636">
                  <a:moveTo>
                    <a:pt x="433" y="636"/>
                  </a:moveTo>
                  <a:cubicBezTo>
                    <a:pt x="204" y="546"/>
                    <a:pt x="198" y="0"/>
                    <a:pt x="0" y="0"/>
                  </a:cubicBezTo>
                  <a:cubicBezTo>
                    <a:pt x="0" y="636"/>
                    <a:pt x="0" y="636"/>
                    <a:pt x="0" y="636"/>
                  </a:cubicBezTo>
                  <a:lnTo>
                    <a:pt x="433" y="636"/>
                  </a:lnTo>
                  <a:close/>
                </a:path>
              </a:pathLst>
            </a:custGeom>
            <a:solidFill>
              <a:schemeClr val="accent2">
                <a:lumMod val="50000"/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8" name="Group 4"/>
          <p:cNvGrpSpPr>
            <a:grpSpLocks noChangeAspect="1"/>
          </p:cNvGrpSpPr>
          <p:nvPr/>
        </p:nvGrpSpPr>
        <p:grpSpPr bwMode="auto">
          <a:xfrm>
            <a:off x="4311368" y="3070579"/>
            <a:ext cx="2132673" cy="2271195"/>
            <a:chOff x="2814" y="1405"/>
            <a:chExt cx="2052" cy="1510"/>
          </a:xfrm>
          <a:effectLst/>
        </p:grpSpPr>
        <p:sp>
          <p:nvSpPr>
            <p:cNvPr id="19" name="Freeform 5"/>
            <p:cNvSpPr>
              <a:spLocks noChangeAspect="1"/>
            </p:cNvSpPr>
            <p:nvPr/>
          </p:nvSpPr>
          <p:spPr bwMode="auto">
            <a:xfrm>
              <a:off x="2814" y="1405"/>
              <a:ext cx="2052" cy="1510"/>
            </a:xfrm>
            <a:custGeom>
              <a:avLst/>
              <a:gdLst>
                <a:gd name="T0" fmla="*/ 433 w 866"/>
                <a:gd name="T1" fmla="*/ 0 h 636"/>
                <a:gd name="T2" fmla="*/ 0 w 866"/>
                <a:gd name="T3" fmla="*/ 636 h 636"/>
                <a:gd name="T4" fmla="*/ 433 w 866"/>
                <a:gd name="T5" fmla="*/ 636 h 636"/>
                <a:gd name="T6" fmla="*/ 866 w 866"/>
                <a:gd name="T7" fmla="*/ 636 h 636"/>
                <a:gd name="T8" fmla="*/ 433 w 866"/>
                <a:gd name="T9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636">
                  <a:moveTo>
                    <a:pt x="433" y="0"/>
                  </a:moveTo>
                  <a:cubicBezTo>
                    <a:pt x="235" y="0"/>
                    <a:pt x="229" y="546"/>
                    <a:pt x="0" y="636"/>
                  </a:cubicBezTo>
                  <a:cubicBezTo>
                    <a:pt x="433" y="636"/>
                    <a:pt x="433" y="636"/>
                    <a:pt x="433" y="636"/>
                  </a:cubicBezTo>
                  <a:cubicBezTo>
                    <a:pt x="866" y="636"/>
                    <a:pt x="866" y="636"/>
                    <a:pt x="866" y="636"/>
                  </a:cubicBezTo>
                  <a:cubicBezTo>
                    <a:pt x="637" y="546"/>
                    <a:pt x="631" y="0"/>
                    <a:pt x="433" y="0"/>
                  </a:cubicBezTo>
                  <a:close/>
                </a:path>
              </a:pathLst>
            </a:custGeom>
            <a:solidFill>
              <a:schemeClr val="accent3">
                <a:alpha val="91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Freeform 6"/>
            <p:cNvSpPr>
              <a:spLocks noChangeAspect="1"/>
            </p:cNvSpPr>
            <p:nvPr/>
          </p:nvSpPr>
          <p:spPr bwMode="auto">
            <a:xfrm>
              <a:off x="3840" y="1405"/>
              <a:ext cx="1026" cy="1510"/>
            </a:xfrm>
            <a:custGeom>
              <a:avLst/>
              <a:gdLst>
                <a:gd name="T0" fmla="*/ 433 w 433"/>
                <a:gd name="T1" fmla="*/ 636 h 636"/>
                <a:gd name="T2" fmla="*/ 0 w 433"/>
                <a:gd name="T3" fmla="*/ 0 h 636"/>
                <a:gd name="T4" fmla="*/ 0 w 433"/>
                <a:gd name="T5" fmla="*/ 636 h 636"/>
                <a:gd name="T6" fmla="*/ 433 w 433"/>
                <a:gd name="T7" fmla="*/ 636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636">
                  <a:moveTo>
                    <a:pt x="433" y="636"/>
                  </a:moveTo>
                  <a:cubicBezTo>
                    <a:pt x="204" y="546"/>
                    <a:pt x="198" y="0"/>
                    <a:pt x="0" y="0"/>
                  </a:cubicBezTo>
                  <a:cubicBezTo>
                    <a:pt x="0" y="636"/>
                    <a:pt x="0" y="636"/>
                    <a:pt x="0" y="636"/>
                  </a:cubicBezTo>
                  <a:lnTo>
                    <a:pt x="433" y="636"/>
                  </a:lnTo>
                  <a:close/>
                </a:path>
              </a:pathLst>
            </a:custGeom>
            <a:solidFill>
              <a:schemeClr val="accent3">
                <a:lumMod val="50000"/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3" name="Group 4"/>
          <p:cNvGrpSpPr>
            <a:grpSpLocks noChangeAspect="1"/>
          </p:cNvGrpSpPr>
          <p:nvPr/>
        </p:nvGrpSpPr>
        <p:grpSpPr bwMode="auto">
          <a:xfrm>
            <a:off x="5747960" y="4257511"/>
            <a:ext cx="2132673" cy="1084263"/>
            <a:chOff x="2814" y="1405"/>
            <a:chExt cx="2052" cy="1510"/>
          </a:xfrm>
          <a:effectLst/>
        </p:grpSpPr>
        <p:sp>
          <p:nvSpPr>
            <p:cNvPr id="25" name="Freeform 5"/>
            <p:cNvSpPr>
              <a:spLocks noChangeAspect="1"/>
            </p:cNvSpPr>
            <p:nvPr/>
          </p:nvSpPr>
          <p:spPr bwMode="auto">
            <a:xfrm>
              <a:off x="2814" y="1405"/>
              <a:ext cx="2052" cy="1510"/>
            </a:xfrm>
            <a:custGeom>
              <a:avLst/>
              <a:gdLst>
                <a:gd name="T0" fmla="*/ 433 w 866"/>
                <a:gd name="T1" fmla="*/ 0 h 636"/>
                <a:gd name="T2" fmla="*/ 0 w 866"/>
                <a:gd name="T3" fmla="*/ 636 h 636"/>
                <a:gd name="T4" fmla="*/ 433 w 866"/>
                <a:gd name="T5" fmla="*/ 636 h 636"/>
                <a:gd name="T6" fmla="*/ 866 w 866"/>
                <a:gd name="T7" fmla="*/ 636 h 636"/>
                <a:gd name="T8" fmla="*/ 433 w 866"/>
                <a:gd name="T9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636">
                  <a:moveTo>
                    <a:pt x="433" y="0"/>
                  </a:moveTo>
                  <a:cubicBezTo>
                    <a:pt x="235" y="0"/>
                    <a:pt x="229" y="546"/>
                    <a:pt x="0" y="636"/>
                  </a:cubicBezTo>
                  <a:cubicBezTo>
                    <a:pt x="433" y="636"/>
                    <a:pt x="433" y="636"/>
                    <a:pt x="433" y="636"/>
                  </a:cubicBezTo>
                  <a:cubicBezTo>
                    <a:pt x="866" y="636"/>
                    <a:pt x="866" y="636"/>
                    <a:pt x="866" y="636"/>
                  </a:cubicBezTo>
                  <a:cubicBezTo>
                    <a:pt x="637" y="546"/>
                    <a:pt x="631" y="0"/>
                    <a:pt x="433" y="0"/>
                  </a:cubicBezTo>
                  <a:close/>
                </a:path>
              </a:pathLst>
            </a:custGeom>
            <a:solidFill>
              <a:schemeClr val="accent4">
                <a:alpha val="91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Freeform 6"/>
            <p:cNvSpPr>
              <a:spLocks noChangeAspect="1"/>
            </p:cNvSpPr>
            <p:nvPr/>
          </p:nvSpPr>
          <p:spPr bwMode="auto">
            <a:xfrm>
              <a:off x="3840" y="1405"/>
              <a:ext cx="1026" cy="1510"/>
            </a:xfrm>
            <a:custGeom>
              <a:avLst/>
              <a:gdLst>
                <a:gd name="T0" fmla="*/ 433 w 433"/>
                <a:gd name="T1" fmla="*/ 636 h 636"/>
                <a:gd name="T2" fmla="*/ 0 w 433"/>
                <a:gd name="T3" fmla="*/ 0 h 636"/>
                <a:gd name="T4" fmla="*/ 0 w 433"/>
                <a:gd name="T5" fmla="*/ 636 h 636"/>
                <a:gd name="T6" fmla="*/ 433 w 433"/>
                <a:gd name="T7" fmla="*/ 636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636">
                  <a:moveTo>
                    <a:pt x="433" y="636"/>
                  </a:moveTo>
                  <a:cubicBezTo>
                    <a:pt x="204" y="546"/>
                    <a:pt x="198" y="0"/>
                    <a:pt x="0" y="0"/>
                  </a:cubicBezTo>
                  <a:cubicBezTo>
                    <a:pt x="0" y="636"/>
                    <a:pt x="0" y="636"/>
                    <a:pt x="0" y="636"/>
                  </a:cubicBezTo>
                  <a:lnTo>
                    <a:pt x="433" y="636"/>
                  </a:lnTo>
                  <a:close/>
                </a:path>
              </a:pathLst>
            </a:custGeom>
            <a:solidFill>
              <a:schemeClr val="accent4">
                <a:lumMod val="50000"/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7" name="Group 4"/>
          <p:cNvGrpSpPr>
            <a:grpSpLocks noChangeAspect="1"/>
          </p:cNvGrpSpPr>
          <p:nvPr/>
        </p:nvGrpSpPr>
        <p:grpSpPr bwMode="auto">
          <a:xfrm>
            <a:off x="7184555" y="2714462"/>
            <a:ext cx="2132673" cy="2627313"/>
            <a:chOff x="2814" y="1405"/>
            <a:chExt cx="2052" cy="1510"/>
          </a:xfrm>
          <a:effectLst/>
        </p:grpSpPr>
        <p:sp>
          <p:nvSpPr>
            <p:cNvPr id="28" name="Freeform 5"/>
            <p:cNvSpPr>
              <a:spLocks noChangeAspect="1"/>
            </p:cNvSpPr>
            <p:nvPr/>
          </p:nvSpPr>
          <p:spPr bwMode="auto">
            <a:xfrm>
              <a:off x="2814" y="1405"/>
              <a:ext cx="2052" cy="1510"/>
            </a:xfrm>
            <a:custGeom>
              <a:avLst/>
              <a:gdLst>
                <a:gd name="T0" fmla="*/ 433 w 866"/>
                <a:gd name="T1" fmla="*/ 0 h 636"/>
                <a:gd name="T2" fmla="*/ 0 w 866"/>
                <a:gd name="T3" fmla="*/ 636 h 636"/>
                <a:gd name="T4" fmla="*/ 433 w 866"/>
                <a:gd name="T5" fmla="*/ 636 h 636"/>
                <a:gd name="T6" fmla="*/ 866 w 866"/>
                <a:gd name="T7" fmla="*/ 636 h 636"/>
                <a:gd name="T8" fmla="*/ 433 w 866"/>
                <a:gd name="T9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636">
                  <a:moveTo>
                    <a:pt x="433" y="0"/>
                  </a:moveTo>
                  <a:cubicBezTo>
                    <a:pt x="235" y="0"/>
                    <a:pt x="229" y="546"/>
                    <a:pt x="0" y="636"/>
                  </a:cubicBezTo>
                  <a:cubicBezTo>
                    <a:pt x="433" y="636"/>
                    <a:pt x="433" y="636"/>
                    <a:pt x="433" y="636"/>
                  </a:cubicBezTo>
                  <a:cubicBezTo>
                    <a:pt x="866" y="636"/>
                    <a:pt x="866" y="636"/>
                    <a:pt x="866" y="636"/>
                  </a:cubicBezTo>
                  <a:cubicBezTo>
                    <a:pt x="637" y="546"/>
                    <a:pt x="631" y="0"/>
                    <a:pt x="433" y="0"/>
                  </a:cubicBezTo>
                  <a:close/>
                </a:path>
              </a:pathLst>
            </a:custGeom>
            <a:solidFill>
              <a:schemeClr val="accent5">
                <a:alpha val="91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9" name="Freeform 6"/>
            <p:cNvSpPr>
              <a:spLocks noChangeAspect="1"/>
            </p:cNvSpPr>
            <p:nvPr/>
          </p:nvSpPr>
          <p:spPr bwMode="auto">
            <a:xfrm>
              <a:off x="3840" y="1405"/>
              <a:ext cx="1026" cy="1510"/>
            </a:xfrm>
            <a:custGeom>
              <a:avLst/>
              <a:gdLst>
                <a:gd name="T0" fmla="*/ 433 w 433"/>
                <a:gd name="T1" fmla="*/ 636 h 636"/>
                <a:gd name="T2" fmla="*/ 0 w 433"/>
                <a:gd name="T3" fmla="*/ 0 h 636"/>
                <a:gd name="T4" fmla="*/ 0 w 433"/>
                <a:gd name="T5" fmla="*/ 636 h 636"/>
                <a:gd name="T6" fmla="*/ 433 w 433"/>
                <a:gd name="T7" fmla="*/ 636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636">
                  <a:moveTo>
                    <a:pt x="433" y="636"/>
                  </a:moveTo>
                  <a:cubicBezTo>
                    <a:pt x="204" y="546"/>
                    <a:pt x="198" y="0"/>
                    <a:pt x="0" y="0"/>
                  </a:cubicBezTo>
                  <a:cubicBezTo>
                    <a:pt x="0" y="636"/>
                    <a:pt x="0" y="636"/>
                    <a:pt x="0" y="636"/>
                  </a:cubicBezTo>
                  <a:lnTo>
                    <a:pt x="433" y="636"/>
                  </a:lnTo>
                  <a:close/>
                </a:path>
              </a:pathLst>
            </a:custGeom>
            <a:solidFill>
              <a:schemeClr val="accent5">
                <a:lumMod val="50000"/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0" name="Group 4"/>
          <p:cNvGrpSpPr>
            <a:grpSpLocks noChangeAspect="1"/>
          </p:cNvGrpSpPr>
          <p:nvPr/>
        </p:nvGrpSpPr>
        <p:grpSpPr bwMode="auto">
          <a:xfrm>
            <a:off x="8621147" y="3543136"/>
            <a:ext cx="2132673" cy="1798638"/>
            <a:chOff x="2814" y="1405"/>
            <a:chExt cx="2052" cy="1510"/>
          </a:xfrm>
          <a:effectLst/>
        </p:grpSpPr>
        <p:sp>
          <p:nvSpPr>
            <p:cNvPr id="31" name="Freeform 5"/>
            <p:cNvSpPr>
              <a:spLocks noChangeAspect="1"/>
            </p:cNvSpPr>
            <p:nvPr/>
          </p:nvSpPr>
          <p:spPr bwMode="auto">
            <a:xfrm>
              <a:off x="2814" y="1405"/>
              <a:ext cx="2052" cy="1510"/>
            </a:xfrm>
            <a:custGeom>
              <a:avLst/>
              <a:gdLst>
                <a:gd name="T0" fmla="*/ 433 w 866"/>
                <a:gd name="T1" fmla="*/ 0 h 636"/>
                <a:gd name="T2" fmla="*/ 0 w 866"/>
                <a:gd name="T3" fmla="*/ 636 h 636"/>
                <a:gd name="T4" fmla="*/ 433 w 866"/>
                <a:gd name="T5" fmla="*/ 636 h 636"/>
                <a:gd name="T6" fmla="*/ 866 w 866"/>
                <a:gd name="T7" fmla="*/ 636 h 636"/>
                <a:gd name="T8" fmla="*/ 433 w 866"/>
                <a:gd name="T9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6" h="636">
                  <a:moveTo>
                    <a:pt x="433" y="0"/>
                  </a:moveTo>
                  <a:cubicBezTo>
                    <a:pt x="235" y="0"/>
                    <a:pt x="229" y="546"/>
                    <a:pt x="0" y="636"/>
                  </a:cubicBezTo>
                  <a:cubicBezTo>
                    <a:pt x="433" y="636"/>
                    <a:pt x="433" y="636"/>
                    <a:pt x="433" y="636"/>
                  </a:cubicBezTo>
                  <a:cubicBezTo>
                    <a:pt x="866" y="636"/>
                    <a:pt x="866" y="636"/>
                    <a:pt x="866" y="636"/>
                  </a:cubicBezTo>
                  <a:cubicBezTo>
                    <a:pt x="637" y="546"/>
                    <a:pt x="631" y="0"/>
                    <a:pt x="433" y="0"/>
                  </a:cubicBezTo>
                  <a:close/>
                </a:path>
              </a:pathLst>
            </a:custGeom>
            <a:solidFill>
              <a:schemeClr val="accent6">
                <a:alpha val="91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Freeform 6"/>
            <p:cNvSpPr>
              <a:spLocks noChangeAspect="1"/>
            </p:cNvSpPr>
            <p:nvPr/>
          </p:nvSpPr>
          <p:spPr bwMode="auto">
            <a:xfrm>
              <a:off x="3840" y="1405"/>
              <a:ext cx="1026" cy="1510"/>
            </a:xfrm>
            <a:custGeom>
              <a:avLst/>
              <a:gdLst>
                <a:gd name="T0" fmla="*/ 433 w 433"/>
                <a:gd name="T1" fmla="*/ 636 h 636"/>
                <a:gd name="T2" fmla="*/ 0 w 433"/>
                <a:gd name="T3" fmla="*/ 0 h 636"/>
                <a:gd name="T4" fmla="*/ 0 w 433"/>
                <a:gd name="T5" fmla="*/ 636 h 636"/>
                <a:gd name="T6" fmla="*/ 433 w 433"/>
                <a:gd name="T7" fmla="*/ 636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3" h="636">
                  <a:moveTo>
                    <a:pt x="433" y="636"/>
                  </a:moveTo>
                  <a:cubicBezTo>
                    <a:pt x="204" y="546"/>
                    <a:pt x="198" y="0"/>
                    <a:pt x="0" y="0"/>
                  </a:cubicBezTo>
                  <a:cubicBezTo>
                    <a:pt x="0" y="636"/>
                    <a:pt x="0" y="636"/>
                    <a:pt x="0" y="636"/>
                  </a:cubicBezTo>
                  <a:lnTo>
                    <a:pt x="433" y="636"/>
                  </a:lnTo>
                  <a:close/>
                </a:path>
              </a:pathLst>
            </a:custGeom>
            <a:solidFill>
              <a:schemeClr val="accent6">
                <a:lumMod val="50000"/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cxnSp>
        <p:nvCxnSpPr>
          <p:cNvPr id="33" name="Straight Connector 125"/>
          <p:cNvCxnSpPr/>
          <p:nvPr/>
        </p:nvCxnSpPr>
        <p:spPr>
          <a:xfrm>
            <a:off x="2504516" y="2415372"/>
            <a:ext cx="0" cy="1719368"/>
          </a:xfrm>
          <a:prstGeom prst="line">
            <a:avLst/>
          </a:prstGeom>
          <a:ln w="12700">
            <a:solidFill>
              <a:schemeClr val="accent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26"/>
          <p:cNvCxnSpPr/>
          <p:nvPr/>
        </p:nvCxnSpPr>
        <p:spPr>
          <a:xfrm flipH="1">
            <a:off x="3940153" y="2415372"/>
            <a:ext cx="1914" cy="1356628"/>
          </a:xfrm>
          <a:prstGeom prst="line">
            <a:avLst/>
          </a:prstGeom>
          <a:ln w="12700">
            <a:solidFill>
              <a:schemeClr val="accent2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27"/>
          <p:cNvCxnSpPr/>
          <p:nvPr/>
        </p:nvCxnSpPr>
        <p:spPr>
          <a:xfrm>
            <a:off x="5377704" y="2415372"/>
            <a:ext cx="0" cy="655206"/>
          </a:xfrm>
          <a:prstGeom prst="line">
            <a:avLst/>
          </a:prstGeom>
          <a:ln w="12700">
            <a:solidFill>
              <a:schemeClr val="accent3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129"/>
          <p:cNvCxnSpPr/>
          <p:nvPr/>
        </p:nvCxnSpPr>
        <p:spPr>
          <a:xfrm>
            <a:off x="6814296" y="2415372"/>
            <a:ext cx="0" cy="1842138"/>
          </a:xfrm>
          <a:prstGeom prst="line">
            <a:avLst/>
          </a:prstGeom>
          <a:ln w="12700">
            <a:solidFill>
              <a:schemeClr val="accent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135"/>
          <p:cNvCxnSpPr/>
          <p:nvPr/>
        </p:nvCxnSpPr>
        <p:spPr>
          <a:xfrm>
            <a:off x="8250891" y="2415373"/>
            <a:ext cx="0" cy="327603"/>
          </a:xfrm>
          <a:prstGeom prst="line">
            <a:avLst/>
          </a:prstGeom>
          <a:ln w="12700">
            <a:solidFill>
              <a:schemeClr val="accent5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136"/>
          <p:cNvCxnSpPr/>
          <p:nvPr/>
        </p:nvCxnSpPr>
        <p:spPr>
          <a:xfrm flipH="1">
            <a:off x="9686526" y="2415372"/>
            <a:ext cx="1914" cy="1127764"/>
          </a:xfrm>
          <a:prstGeom prst="line">
            <a:avLst/>
          </a:prstGeom>
          <a:ln w="12700">
            <a:solidFill>
              <a:schemeClr val="accent6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>
            <a:spLocks/>
          </p:cNvSpPr>
          <p:nvPr/>
        </p:nvSpPr>
        <p:spPr>
          <a:xfrm>
            <a:off x="1874516" y="5711471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输入或复制文字内容</a:t>
            </a:r>
            <a:endParaRPr lang="zh-CN" altLang="en-US" sz="1200" dirty="0"/>
          </a:p>
        </p:txBody>
      </p:sp>
      <p:sp>
        <p:nvSpPr>
          <p:cNvPr id="40" name="Rectangle 35"/>
          <p:cNvSpPr>
            <a:spLocks noChangeArrowheads="1"/>
          </p:cNvSpPr>
          <p:nvPr/>
        </p:nvSpPr>
        <p:spPr bwMode="auto">
          <a:xfrm>
            <a:off x="1964516" y="5474830"/>
            <a:ext cx="1080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项目类别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>
            <a:spLocks/>
          </p:cNvSpPr>
          <p:nvPr/>
        </p:nvSpPr>
        <p:spPr>
          <a:xfrm>
            <a:off x="3311110" y="5711471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输入或复制文字内容</a:t>
            </a:r>
            <a:endParaRPr lang="zh-CN" altLang="en-US" sz="1200" dirty="0"/>
          </a:p>
        </p:txBody>
      </p:sp>
      <p:sp>
        <p:nvSpPr>
          <p:cNvPr id="42" name="Rectangle 35"/>
          <p:cNvSpPr>
            <a:spLocks noChangeArrowheads="1"/>
          </p:cNvSpPr>
          <p:nvPr/>
        </p:nvSpPr>
        <p:spPr bwMode="auto">
          <a:xfrm>
            <a:off x="3401110" y="5474830"/>
            <a:ext cx="1080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项目类别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>
            <a:spLocks/>
          </p:cNvSpPr>
          <p:nvPr/>
        </p:nvSpPr>
        <p:spPr>
          <a:xfrm>
            <a:off x="4747704" y="5711471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输入或复制文字内容</a:t>
            </a:r>
            <a:endParaRPr lang="zh-CN" altLang="en-US" sz="1200" dirty="0"/>
          </a:p>
        </p:txBody>
      </p:sp>
      <p:sp>
        <p:nvSpPr>
          <p:cNvPr id="44" name="Rectangle 35"/>
          <p:cNvSpPr>
            <a:spLocks noChangeArrowheads="1"/>
          </p:cNvSpPr>
          <p:nvPr/>
        </p:nvSpPr>
        <p:spPr bwMode="auto">
          <a:xfrm>
            <a:off x="4837704" y="5474830"/>
            <a:ext cx="1080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项目类别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>
            <a:spLocks/>
          </p:cNvSpPr>
          <p:nvPr/>
        </p:nvSpPr>
        <p:spPr>
          <a:xfrm>
            <a:off x="6184296" y="5711471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输入或复制文字内容</a:t>
            </a:r>
            <a:endParaRPr lang="zh-CN" altLang="en-US" sz="1200" dirty="0"/>
          </a:p>
        </p:txBody>
      </p:sp>
      <p:sp>
        <p:nvSpPr>
          <p:cNvPr id="46" name="Rectangle 35"/>
          <p:cNvSpPr>
            <a:spLocks noChangeArrowheads="1"/>
          </p:cNvSpPr>
          <p:nvPr/>
        </p:nvSpPr>
        <p:spPr bwMode="auto">
          <a:xfrm>
            <a:off x="6274296" y="5474830"/>
            <a:ext cx="1080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项目类别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>
            <a:spLocks/>
          </p:cNvSpPr>
          <p:nvPr/>
        </p:nvSpPr>
        <p:spPr>
          <a:xfrm>
            <a:off x="7620891" y="5711471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输入或复制文字内容</a:t>
            </a:r>
            <a:endParaRPr lang="zh-CN" altLang="en-US" sz="1200" dirty="0"/>
          </a:p>
        </p:txBody>
      </p:sp>
      <p:sp>
        <p:nvSpPr>
          <p:cNvPr id="48" name="Rectangle 35"/>
          <p:cNvSpPr>
            <a:spLocks noChangeArrowheads="1"/>
          </p:cNvSpPr>
          <p:nvPr/>
        </p:nvSpPr>
        <p:spPr bwMode="auto">
          <a:xfrm>
            <a:off x="7710891" y="5474830"/>
            <a:ext cx="1080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项目类别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>
            <a:spLocks/>
          </p:cNvSpPr>
          <p:nvPr/>
        </p:nvSpPr>
        <p:spPr>
          <a:xfrm>
            <a:off x="9057483" y="5711471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输入或复制文字内容</a:t>
            </a:r>
            <a:endParaRPr lang="zh-CN" altLang="en-US" sz="1200" dirty="0"/>
          </a:p>
        </p:txBody>
      </p:sp>
      <p:sp>
        <p:nvSpPr>
          <p:cNvPr id="50" name="Rectangle 35"/>
          <p:cNvSpPr>
            <a:spLocks noChangeArrowheads="1"/>
          </p:cNvSpPr>
          <p:nvPr/>
        </p:nvSpPr>
        <p:spPr bwMode="auto">
          <a:xfrm>
            <a:off x="9147483" y="5474830"/>
            <a:ext cx="1080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项目类别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1" name="组合 50"/>
          <p:cNvGrpSpPr>
            <a:grpSpLocks noChangeAspect="1"/>
          </p:cNvGrpSpPr>
          <p:nvPr/>
        </p:nvGrpSpPr>
        <p:grpSpPr>
          <a:xfrm>
            <a:off x="3608972" y="1542090"/>
            <a:ext cx="662361" cy="731520"/>
            <a:chOff x="3608972" y="1585632"/>
            <a:chExt cx="662361" cy="731520"/>
          </a:xfrm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52" name="任意多边形 51"/>
            <p:cNvSpPr>
              <a:spLocks noChangeAspect="1" noChangeArrowheads="1"/>
            </p:cNvSpPr>
            <p:nvPr/>
          </p:nvSpPr>
          <p:spPr bwMode="auto">
            <a:xfrm>
              <a:off x="3638027" y="1585632"/>
              <a:ext cx="606166" cy="731520"/>
            </a:xfrm>
            <a:custGeom>
              <a:avLst/>
              <a:gdLst>
                <a:gd name="connsiteX0" fmla="*/ 303083 w 606166"/>
                <a:gd name="connsiteY0" fmla="*/ 0 h 731520"/>
                <a:gd name="connsiteX1" fmla="*/ 606166 w 606166"/>
                <a:gd name="connsiteY1" fmla="*/ 302645 h 731520"/>
                <a:gd name="connsiteX2" fmla="*/ 517395 w 606166"/>
                <a:gd name="connsiteY2" fmla="*/ 516647 h 731520"/>
                <a:gd name="connsiteX3" fmla="*/ 516553 w 606166"/>
                <a:gd name="connsiteY3" fmla="*/ 517341 h 731520"/>
                <a:gd name="connsiteX4" fmla="*/ 517205 w 606166"/>
                <a:gd name="connsiteY4" fmla="*/ 517341 h 731520"/>
                <a:gd name="connsiteX5" fmla="*/ 304117 w 606166"/>
                <a:gd name="connsiteY5" fmla="*/ 731520 h 731520"/>
                <a:gd name="connsiteX6" fmla="*/ 88959 w 606166"/>
                <a:gd name="connsiteY6" fmla="*/ 517341 h 731520"/>
                <a:gd name="connsiteX7" fmla="*/ 89613 w 606166"/>
                <a:gd name="connsiteY7" fmla="*/ 517341 h 731520"/>
                <a:gd name="connsiteX8" fmla="*/ 88771 w 606166"/>
                <a:gd name="connsiteY8" fmla="*/ 516647 h 731520"/>
                <a:gd name="connsiteX9" fmla="*/ 0 w 606166"/>
                <a:gd name="connsiteY9" fmla="*/ 302645 h 731520"/>
                <a:gd name="connsiteX10" fmla="*/ 303083 w 606166"/>
                <a:gd name="connsiteY10" fmla="*/ 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166" h="731520">
                  <a:moveTo>
                    <a:pt x="303083" y="0"/>
                  </a:moveTo>
                  <a:cubicBezTo>
                    <a:pt x="470471" y="0"/>
                    <a:pt x="606166" y="135499"/>
                    <a:pt x="606166" y="302645"/>
                  </a:cubicBezTo>
                  <a:cubicBezTo>
                    <a:pt x="606166" y="386218"/>
                    <a:pt x="572242" y="461879"/>
                    <a:pt x="517395" y="516647"/>
                  </a:cubicBezTo>
                  <a:lnTo>
                    <a:pt x="516553" y="517341"/>
                  </a:lnTo>
                  <a:lnTo>
                    <a:pt x="517205" y="517341"/>
                  </a:lnTo>
                  <a:lnTo>
                    <a:pt x="304117" y="731520"/>
                  </a:lnTo>
                  <a:lnTo>
                    <a:pt x="88959" y="517341"/>
                  </a:lnTo>
                  <a:lnTo>
                    <a:pt x="89613" y="517341"/>
                  </a:lnTo>
                  <a:lnTo>
                    <a:pt x="88771" y="516647"/>
                  </a:lnTo>
                  <a:cubicBezTo>
                    <a:pt x="33924" y="461879"/>
                    <a:pt x="0" y="386218"/>
                    <a:pt x="0" y="302645"/>
                  </a:cubicBezTo>
                  <a:cubicBezTo>
                    <a:pt x="0" y="135499"/>
                    <a:pt x="135695" y="0"/>
                    <a:pt x="3030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3608972" y="1736860"/>
              <a:ext cx="6623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100%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53"/>
          <p:cNvGrpSpPr>
            <a:grpSpLocks noChangeAspect="1"/>
          </p:cNvGrpSpPr>
          <p:nvPr/>
        </p:nvGrpSpPr>
        <p:grpSpPr>
          <a:xfrm>
            <a:off x="2201434" y="1542091"/>
            <a:ext cx="606166" cy="731520"/>
            <a:chOff x="2201434" y="1585633"/>
            <a:chExt cx="606166" cy="731520"/>
          </a:xfrm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55" name="任意多边形 54"/>
            <p:cNvSpPr>
              <a:spLocks noChangeAspect="1"/>
            </p:cNvSpPr>
            <p:nvPr/>
          </p:nvSpPr>
          <p:spPr bwMode="auto">
            <a:xfrm rot="10800000">
              <a:off x="2201434" y="1585633"/>
              <a:ext cx="606166" cy="731520"/>
            </a:xfrm>
            <a:custGeom>
              <a:avLst/>
              <a:gdLst>
                <a:gd name="connsiteX0" fmla="*/ 303083 w 606166"/>
                <a:gd name="connsiteY0" fmla="*/ 731520 h 731520"/>
                <a:gd name="connsiteX1" fmla="*/ 0 w 606166"/>
                <a:gd name="connsiteY1" fmla="*/ 428875 h 731520"/>
                <a:gd name="connsiteX2" fmla="*/ 88771 w 606166"/>
                <a:gd name="connsiteY2" fmla="*/ 214873 h 731520"/>
                <a:gd name="connsiteX3" fmla="*/ 89613 w 606166"/>
                <a:gd name="connsiteY3" fmla="*/ 214179 h 731520"/>
                <a:gd name="connsiteX4" fmla="*/ 88961 w 606166"/>
                <a:gd name="connsiteY4" fmla="*/ 214179 h 731520"/>
                <a:gd name="connsiteX5" fmla="*/ 302050 w 606166"/>
                <a:gd name="connsiteY5" fmla="*/ 0 h 731520"/>
                <a:gd name="connsiteX6" fmla="*/ 517207 w 606166"/>
                <a:gd name="connsiteY6" fmla="*/ 214179 h 731520"/>
                <a:gd name="connsiteX7" fmla="*/ 516553 w 606166"/>
                <a:gd name="connsiteY7" fmla="*/ 214179 h 731520"/>
                <a:gd name="connsiteX8" fmla="*/ 517395 w 606166"/>
                <a:gd name="connsiteY8" fmla="*/ 214873 h 731520"/>
                <a:gd name="connsiteX9" fmla="*/ 606166 w 606166"/>
                <a:gd name="connsiteY9" fmla="*/ 428875 h 731520"/>
                <a:gd name="connsiteX10" fmla="*/ 303083 w 606166"/>
                <a:gd name="connsiteY10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166" h="731520">
                  <a:moveTo>
                    <a:pt x="303083" y="731520"/>
                  </a:moveTo>
                  <a:cubicBezTo>
                    <a:pt x="135695" y="731520"/>
                    <a:pt x="0" y="596021"/>
                    <a:pt x="0" y="428875"/>
                  </a:cubicBezTo>
                  <a:cubicBezTo>
                    <a:pt x="0" y="345302"/>
                    <a:pt x="33924" y="269641"/>
                    <a:pt x="88771" y="214873"/>
                  </a:cubicBezTo>
                  <a:lnTo>
                    <a:pt x="89613" y="214179"/>
                  </a:lnTo>
                  <a:lnTo>
                    <a:pt x="88961" y="214179"/>
                  </a:lnTo>
                  <a:lnTo>
                    <a:pt x="302050" y="0"/>
                  </a:lnTo>
                  <a:lnTo>
                    <a:pt x="517207" y="214179"/>
                  </a:lnTo>
                  <a:lnTo>
                    <a:pt x="516553" y="214179"/>
                  </a:lnTo>
                  <a:lnTo>
                    <a:pt x="517395" y="214873"/>
                  </a:lnTo>
                  <a:cubicBezTo>
                    <a:pt x="572242" y="269641"/>
                    <a:pt x="606166" y="345302"/>
                    <a:pt x="606166" y="428875"/>
                  </a:cubicBezTo>
                  <a:cubicBezTo>
                    <a:pt x="606166" y="596021"/>
                    <a:pt x="470471" y="731520"/>
                    <a:pt x="303083" y="7315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226235" y="1736860"/>
              <a:ext cx="5565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88%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>
            <a:grpSpLocks noChangeAspect="1"/>
          </p:cNvGrpSpPr>
          <p:nvPr/>
        </p:nvGrpSpPr>
        <p:grpSpPr>
          <a:xfrm>
            <a:off x="5046522" y="1553134"/>
            <a:ext cx="662362" cy="731520"/>
            <a:chOff x="5046522" y="1596676"/>
            <a:chExt cx="662362" cy="731520"/>
          </a:xfrm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58" name="任意多边形 57"/>
            <p:cNvSpPr>
              <a:spLocks noChangeAspect="1"/>
            </p:cNvSpPr>
            <p:nvPr/>
          </p:nvSpPr>
          <p:spPr bwMode="auto">
            <a:xfrm rot="10800000">
              <a:off x="5074622" y="1596676"/>
              <a:ext cx="606166" cy="731520"/>
            </a:xfrm>
            <a:custGeom>
              <a:avLst/>
              <a:gdLst>
                <a:gd name="connsiteX0" fmla="*/ 303083 w 606166"/>
                <a:gd name="connsiteY0" fmla="*/ 731520 h 731520"/>
                <a:gd name="connsiteX1" fmla="*/ 0 w 606166"/>
                <a:gd name="connsiteY1" fmla="*/ 428875 h 731520"/>
                <a:gd name="connsiteX2" fmla="*/ 88771 w 606166"/>
                <a:gd name="connsiteY2" fmla="*/ 214873 h 731520"/>
                <a:gd name="connsiteX3" fmla="*/ 89613 w 606166"/>
                <a:gd name="connsiteY3" fmla="*/ 214179 h 731520"/>
                <a:gd name="connsiteX4" fmla="*/ 88961 w 606166"/>
                <a:gd name="connsiteY4" fmla="*/ 214179 h 731520"/>
                <a:gd name="connsiteX5" fmla="*/ 302050 w 606166"/>
                <a:gd name="connsiteY5" fmla="*/ 0 h 731520"/>
                <a:gd name="connsiteX6" fmla="*/ 517207 w 606166"/>
                <a:gd name="connsiteY6" fmla="*/ 214179 h 731520"/>
                <a:gd name="connsiteX7" fmla="*/ 516553 w 606166"/>
                <a:gd name="connsiteY7" fmla="*/ 214179 h 731520"/>
                <a:gd name="connsiteX8" fmla="*/ 517395 w 606166"/>
                <a:gd name="connsiteY8" fmla="*/ 214873 h 731520"/>
                <a:gd name="connsiteX9" fmla="*/ 606166 w 606166"/>
                <a:gd name="connsiteY9" fmla="*/ 428875 h 731520"/>
                <a:gd name="connsiteX10" fmla="*/ 303083 w 606166"/>
                <a:gd name="connsiteY10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166" h="731520">
                  <a:moveTo>
                    <a:pt x="303083" y="731520"/>
                  </a:moveTo>
                  <a:cubicBezTo>
                    <a:pt x="135695" y="731520"/>
                    <a:pt x="0" y="596021"/>
                    <a:pt x="0" y="428875"/>
                  </a:cubicBezTo>
                  <a:cubicBezTo>
                    <a:pt x="0" y="345302"/>
                    <a:pt x="33923" y="269641"/>
                    <a:pt x="88771" y="214873"/>
                  </a:cubicBezTo>
                  <a:lnTo>
                    <a:pt x="89613" y="214179"/>
                  </a:lnTo>
                  <a:lnTo>
                    <a:pt x="88961" y="214179"/>
                  </a:lnTo>
                  <a:lnTo>
                    <a:pt x="302050" y="0"/>
                  </a:lnTo>
                  <a:lnTo>
                    <a:pt x="517207" y="214179"/>
                  </a:lnTo>
                  <a:lnTo>
                    <a:pt x="516553" y="214179"/>
                  </a:lnTo>
                  <a:lnTo>
                    <a:pt x="517395" y="214873"/>
                  </a:lnTo>
                  <a:cubicBezTo>
                    <a:pt x="572242" y="269641"/>
                    <a:pt x="606166" y="345302"/>
                    <a:pt x="606166" y="428875"/>
                  </a:cubicBezTo>
                  <a:cubicBezTo>
                    <a:pt x="606166" y="596021"/>
                    <a:pt x="470471" y="731520"/>
                    <a:pt x="303083" y="731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046522" y="1736860"/>
              <a:ext cx="6623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123%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59"/>
          <p:cNvGrpSpPr>
            <a:grpSpLocks noChangeAspect="1"/>
          </p:cNvGrpSpPr>
          <p:nvPr/>
        </p:nvGrpSpPr>
        <p:grpSpPr>
          <a:xfrm>
            <a:off x="6511214" y="1542289"/>
            <a:ext cx="606166" cy="731520"/>
            <a:chOff x="6511214" y="1585831"/>
            <a:chExt cx="606166" cy="731520"/>
          </a:xfrm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61" name="任意多边形 60"/>
            <p:cNvSpPr>
              <a:spLocks noChangeAspect="1"/>
            </p:cNvSpPr>
            <p:nvPr/>
          </p:nvSpPr>
          <p:spPr bwMode="auto">
            <a:xfrm rot="10800000">
              <a:off x="6511214" y="1585831"/>
              <a:ext cx="606166" cy="731520"/>
            </a:xfrm>
            <a:custGeom>
              <a:avLst/>
              <a:gdLst>
                <a:gd name="connsiteX0" fmla="*/ 303083 w 606166"/>
                <a:gd name="connsiteY0" fmla="*/ 731520 h 731520"/>
                <a:gd name="connsiteX1" fmla="*/ 0 w 606166"/>
                <a:gd name="connsiteY1" fmla="*/ 428875 h 731520"/>
                <a:gd name="connsiteX2" fmla="*/ 88771 w 606166"/>
                <a:gd name="connsiteY2" fmla="*/ 214873 h 731520"/>
                <a:gd name="connsiteX3" fmla="*/ 89613 w 606166"/>
                <a:gd name="connsiteY3" fmla="*/ 214179 h 731520"/>
                <a:gd name="connsiteX4" fmla="*/ 88961 w 606166"/>
                <a:gd name="connsiteY4" fmla="*/ 214179 h 731520"/>
                <a:gd name="connsiteX5" fmla="*/ 302050 w 606166"/>
                <a:gd name="connsiteY5" fmla="*/ 0 h 731520"/>
                <a:gd name="connsiteX6" fmla="*/ 517207 w 606166"/>
                <a:gd name="connsiteY6" fmla="*/ 214179 h 731520"/>
                <a:gd name="connsiteX7" fmla="*/ 516553 w 606166"/>
                <a:gd name="connsiteY7" fmla="*/ 214179 h 731520"/>
                <a:gd name="connsiteX8" fmla="*/ 517395 w 606166"/>
                <a:gd name="connsiteY8" fmla="*/ 214873 h 731520"/>
                <a:gd name="connsiteX9" fmla="*/ 606166 w 606166"/>
                <a:gd name="connsiteY9" fmla="*/ 428875 h 731520"/>
                <a:gd name="connsiteX10" fmla="*/ 303083 w 606166"/>
                <a:gd name="connsiteY10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166" h="731520">
                  <a:moveTo>
                    <a:pt x="303083" y="731520"/>
                  </a:moveTo>
                  <a:cubicBezTo>
                    <a:pt x="135695" y="731520"/>
                    <a:pt x="0" y="596021"/>
                    <a:pt x="0" y="428875"/>
                  </a:cubicBezTo>
                  <a:cubicBezTo>
                    <a:pt x="0" y="345302"/>
                    <a:pt x="33924" y="269641"/>
                    <a:pt x="88771" y="214873"/>
                  </a:cubicBezTo>
                  <a:lnTo>
                    <a:pt x="89613" y="214179"/>
                  </a:lnTo>
                  <a:lnTo>
                    <a:pt x="88961" y="214179"/>
                  </a:lnTo>
                  <a:lnTo>
                    <a:pt x="302050" y="0"/>
                  </a:lnTo>
                  <a:lnTo>
                    <a:pt x="517207" y="214179"/>
                  </a:lnTo>
                  <a:lnTo>
                    <a:pt x="516553" y="214179"/>
                  </a:lnTo>
                  <a:lnTo>
                    <a:pt x="517395" y="214873"/>
                  </a:lnTo>
                  <a:cubicBezTo>
                    <a:pt x="572242" y="269641"/>
                    <a:pt x="606166" y="345302"/>
                    <a:pt x="606166" y="428875"/>
                  </a:cubicBezTo>
                  <a:cubicBezTo>
                    <a:pt x="606166" y="596021"/>
                    <a:pt x="470471" y="731520"/>
                    <a:pt x="303083" y="7315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6536015" y="1736860"/>
              <a:ext cx="5565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77%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3" name="组合 62"/>
          <p:cNvGrpSpPr>
            <a:grpSpLocks noChangeAspect="1"/>
          </p:cNvGrpSpPr>
          <p:nvPr/>
        </p:nvGrpSpPr>
        <p:grpSpPr>
          <a:xfrm>
            <a:off x="7919710" y="1542091"/>
            <a:ext cx="662362" cy="731520"/>
            <a:chOff x="7919710" y="1585633"/>
            <a:chExt cx="662362" cy="731520"/>
          </a:xfrm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64" name="任意多边形 63"/>
            <p:cNvSpPr>
              <a:spLocks noChangeAspect="1"/>
            </p:cNvSpPr>
            <p:nvPr/>
          </p:nvSpPr>
          <p:spPr bwMode="auto">
            <a:xfrm rot="10800000">
              <a:off x="7947809" y="1585633"/>
              <a:ext cx="606166" cy="731520"/>
            </a:xfrm>
            <a:custGeom>
              <a:avLst/>
              <a:gdLst>
                <a:gd name="connsiteX0" fmla="*/ 303083 w 606166"/>
                <a:gd name="connsiteY0" fmla="*/ 731520 h 731520"/>
                <a:gd name="connsiteX1" fmla="*/ 0 w 606166"/>
                <a:gd name="connsiteY1" fmla="*/ 428875 h 731520"/>
                <a:gd name="connsiteX2" fmla="*/ 88771 w 606166"/>
                <a:gd name="connsiteY2" fmla="*/ 214873 h 731520"/>
                <a:gd name="connsiteX3" fmla="*/ 89613 w 606166"/>
                <a:gd name="connsiteY3" fmla="*/ 214179 h 731520"/>
                <a:gd name="connsiteX4" fmla="*/ 88961 w 606166"/>
                <a:gd name="connsiteY4" fmla="*/ 214179 h 731520"/>
                <a:gd name="connsiteX5" fmla="*/ 302050 w 606166"/>
                <a:gd name="connsiteY5" fmla="*/ 0 h 731520"/>
                <a:gd name="connsiteX6" fmla="*/ 517207 w 606166"/>
                <a:gd name="connsiteY6" fmla="*/ 214179 h 731520"/>
                <a:gd name="connsiteX7" fmla="*/ 516553 w 606166"/>
                <a:gd name="connsiteY7" fmla="*/ 214179 h 731520"/>
                <a:gd name="connsiteX8" fmla="*/ 517395 w 606166"/>
                <a:gd name="connsiteY8" fmla="*/ 214873 h 731520"/>
                <a:gd name="connsiteX9" fmla="*/ 606166 w 606166"/>
                <a:gd name="connsiteY9" fmla="*/ 428875 h 731520"/>
                <a:gd name="connsiteX10" fmla="*/ 303083 w 606166"/>
                <a:gd name="connsiteY10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166" h="731520">
                  <a:moveTo>
                    <a:pt x="303083" y="731520"/>
                  </a:moveTo>
                  <a:cubicBezTo>
                    <a:pt x="135695" y="731520"/>
                    <a:pt x="0" y="596021"/>
                    <a:pt x="0" y="428875"/>
                  </a:cubicBezTo>
                  <a:cubicBezTo>
                    <a:pt x="0" y="345302"/>
                    <a:pt x="33924" y="269641"/>
                    <a:pt x="88771" y="214873"/>
                  </a:cubicBezTo>
                  <a:lnTo>
                    <a:pt x="89613" y="214179"/>
                  </a:lnTo>
                  <a:lnTo>
                    <a:pt x="88961" y="214179"/>
                  </a:lnTo>
                  <a:lnTo>
                    <a:pt x="302050" y="0"/>
                  </a:lnTo>
                  <a:lnTo>
                    <a:pt x="517207" y="214179"/>
                  </a:lnTo>
                  <a:lnTo>
                    <a:pt x="516553" y="214179"/>
                  </a:lnTo>
                  <a:lnTo>
                    <a:pt x="517395" y="214873"/>
                  </a:lnTo>
                  <a:cubicBezTo>
                    <a:pt x="572242" y="269641"/>
                    <a:pt x="606166" y="345302"/>
                    <a:pt x="606166" y="428875"/>
                  </a:cubicBezTo>
                  <a:cubicBezTo>
                    <a:pt x="606166" y="596021"/>
                    <a:pt x="470471" y="731520"/>
                    <a:pt x="303083" y="73152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7919710" y="1736860"/>
              <a:ext cx="6623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136%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6" name="组合 65"/>
          <p:cNvGrpSpPr>
            <a:grpSpLocks noChangeAspect="1"/>
          </p:cNvGrpSpPr>
          <p:nvPr/>
        </p:nvGrpSpPr>
        <p:grpSpPr>
          <a:xfrm>
            <a:off x="9356304" y="1545731"/>
            <a:ext cx="662362" cy="731520"/>
            <a:chOff x="9356304" y="1589273"/>
            <a:chExt cx="662362" cy="731520"/>
          </a:xfrm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67" name="任意多边形 66"/>
            <p:cNvSpPr>
              <a:spLocks noChangeAspect="1"/>
            </p:cNvSpPr>
            <p:nvPr/>
          </p:nvSpPr>
          <p:spPr bwMode="auto">
            <a:xfrm rot="10800000">
              <a:off x="9384401" y="1589273"/>
              <a:ext cx="606166" cy="731520"/>
            </a:xfrm>
            <a:custGeom>
              <a:avLst/>
              <a:gdLst>
                <a:gd name="connsiteX0" fmla="*/ 303083 w 606166"/>
                <a:gd name="connsiteY0" fmla="*/ 731520 h 731520"/>
                <a:gd name="connsiteX1" fmla="*/ 0 w 606166"/>
                <a:gd name="connsiteY1" fmla="*/ 428875 h 731520"/>
                <a:gd name="connsiteX2" fmla="*/ 88771 w 606166"/>
                <a:gd name="connsiteY2" fmla="*/ 214873 h 731520"/>
                <a:gd name="connsiteX3" fmla="*/ 89613 w 606166"/>
                <a:gd name="connsiteY3" fmla="*/ 214179 h 731520"/>
                <a:gd name="connsiteX4" fmla="*/ 88961 w 606166"/>
                <a:gd name="connsiteY4" fmla="*/ 214179 h 731520"/>
                <a:gd name="connsiteX5" fmla="*/ 302050 w 606166"/>
                <a:gd name="connsiteY5" fmla="*/ 0 h 731520"/>
                <a:gd name="connsiteX6" fmla="*/ 517207 w 606166"/>
                <a:gd name="connsiteY6" fmla="*/ 214179 h 731520"/>
                <a:gd name="connsiteX7" fmla="*/ 516553 w 606166"/>
                <a:gd name="connsiteY7" fmla="*/ 214179 h 731520"/>
                <a:gd name="connsiteX8" fmla="*/ 517395 w 606166"/>
                <a:gd name="connsiteY8" fmla="*/ 214873 h 731520"/>
                <a:gd name="connsiteX9" fmla="*/ 606166 w 606166"/>
                <a:gd name="connsiteY9" fmla="*/ 428875 h 731520"/>
                <a:gd name="connsiteX10" fmla="*/ 303083 w 606166"/>
                <a:gd name="connsiteY10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166" h="731520">
                  <a:moveTo>
                    <a:pt x="303083" y="731520"/>
                  </a:moveTo>
                  <a:cubicBezTo>
                    <a:pt x="135695" y="731520"/>
                    <a:pt x="0" y="596021"/>
                    <a:pt x="0" y="428875"/>
                  </a:cubicBezTo>
                  <a:cubicBezTo>
                    <a:pt x="0" y="345302"/>
                    <a:pt x="33924" y="269641"/>
                    <a:pt x="88771" y="214873"/>
                  </a:cubicBezTo>
                  <a:lnTo>
                    <a:pt x="89613" y="214179"/>
                  </a:lnTo>
                  <a:lnTo>
                    <a:pt x="88961" y="214179"/>
                  </a:lnTo>
                  <a:lnTo>
                    <a:pt x="302050" y="0"/>
                  </a:lnTo>
                  <a:lnTo>
                    <a:pt x="517207" y="214179"/>
                  </a:lnTo>
                  <a:lnTo>
                    <a:pt x="516553" y="214179"/>
                  </a:lnTo>
                  <a:lnTo>
                    <a:pt x="517395" y="214873"/>
                  </a:lnTo>
                  <a:cubicBezTo>
                    <a:pt x="572242" y="269641"/>
                    <a:pt x="606166" y="345302"/>
                    <a:pt x="606166" y="428875"/>
                  </a:cubicBezTo>
                  <a:cubicBezTo>
                    <a:pt x="606166" y="596021"/>
                    <a:pt x="470471" y="731520"/>
                    <a:pt x="303083" y="7315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9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356304" y="1736860"/>
              <a:ext cx="6623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108%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52827159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L 1.45833E-6 0.25 " pathEditMode="relative" rAng="0" ptsTypes="AA">
                                      <p:cBhvr>
                                        <p:cTn id="50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7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91667E-6 -1.85185E-6 L 2.91667E-6 0.25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7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375E-6 -4.44444E-6 L 4.375E-6 0.25 " pathEditMode="relative" rAng="0" ptsTypes="AA">
                                      <p:cBhvr>
                                        <p:cTn id="66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7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1.48148E-6 L -4.16667E-6 0.25 " pathEditMode="relative" rAng="0" ptsTypes="AA">
                                      <p:cBhvr>
                                        <p:cTn id="74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7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70833E-6 1.48148E-6 L -2.70833E-6 0.25 " pathEditMode="relative" rAng="0" ptsTypes="AA">
                                      <p:cBhvr>
                                        <p:cTn id="82" dur="10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7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1.25E-6 4.81481E-6 L -1.25E-6 0.25 " pathEditMode="relative" rAng="0" ptsTypes="AA">
                                      <p:cBhvr>
                                        <p:cTn id="90" dur="10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250"/>
                            </p:stCondLst>
                            <p:childTnLst>
                              <p:par>
                                <p:cTn id="9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1.25E-6 0.25 " pathEditMode="relative" rAng="0" ptsTypes="AA">
                                      <p:cBhvr>
                                        <p:cTn id="102" dur="100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25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6 L -0.06237 -3.7037E-6 " pathEditMode="relative" rAng="0" ptsTypes="AA">
                                      <p:cBhvr>
                                        <p:cTn id="110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45833E-6 4.81481E-6 L -0.06237 4.81481E-6 " pathEditMode="relative" rAng="0" ptsTypes="AA">
                                      <p:cBhvr>
                                        <p:cTn id="117" dur="10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500"/>
                            </p:stCondLst>
                            <p:childTnLst>
                              <p:par>
                                <p:cTn id="1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7.40741E-7 L 2.91667E-6 0.25 " pathEditMode="relative" rAng="0" ptsTypes="AA">
                                      <p:cBhvr>
                                        <p:cTn id="129" dur="10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7500"/>
                            </p:stCondLst>
                            <p:childTnLst>
                              <p:par>
                                <p:cTn id="1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7037E-6 L -0.06237 -3.7037E-6 " pathEditMode="relative" rAng="0" ptsTypes="AA">
                                      <p:cBhvr>
                                        <p:cTn id="137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91667E-6 4.81481E-6 L -0.06237 4.81481E-6 " pathEditMode="relative" rAng="0" ptsTypes="AA">
                                      <p:cBhvr>
                                        <p:cTn id="144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750"/>
                            </p:stCondLst>
                            <p:childTnLst>
                              <p:par>
                                <p:cTn id="1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3.7037E-7 L 4.375E-6 0.25 " pathEditMode="relative" rAng="0" ptsTypes="AA">
                                      <p:cBhvr>
                                        <p:cTn id="156" dur="100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9750"/>
                            </p:stCondLst>
                            <p:childTnLst>
                              <p:par>
                                <p:cTn id="1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6 L -0.06237 -3.7037E-6 " pathEditMode="relative" rAng="0" ptsTypes="AA">
                                      <p:cBhvr>
                                        <p:cTn id="164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4.81481E-6 L -0.06237 4.81481E-6 " pathEditMode="relative" rAng="0" ptsTypes="AA">
                                      <p:cBhvr>
                                        <p:cTn id="171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5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7.40741E-7 L -4.16667E-6 0.25 " pathEditMode="relative" rAng="0" ptsTypes="AA">
                                      <p:cBhvr>
                                        <p:cTn id="183" dur="10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6 L -0.06237 -3.7037E-6 " pathEditMode="relative" rAng="0" ptsTypes="AA">
                                      <p:cBhvr>
                                        <p:cTn id="191" dur="10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  <p:par>
                                <p:cTn id="19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4.81481E-6 L -0.06237 4.81481E-6 " pathEditMode="relative" rAng="0" ptsTypes="AA">
                                      <p:cBhvr>
                                        <p:cTn id="198" dur="10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3250"/>
                            </p:stCondLst>
                            <p:childTnLst>
                              <p:par>
                                <p:cTn id="20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7.40741E-7 L -2.70833E-6 0.25 " pathEditMode="relative" rAng="0" ptsTypes="AA">
                                      <p:cBhvr>
                                        <p:cTn id="210" dur="1000" spd="-100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14250"/>
                            </p:stCondLst>
                            <p:childTnLst>
                              <p:par>
                                <p:cTn id="2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7037E-6 L -0.06237 -3.7037E-6 " pathEditMode="relative" rAng="0" ptsTypes="AA">
                                      <p:cBhvr>
                                        <p:cTn id="218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  <p:par>
                                <p:cTn id="21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4.81481E-6 L -0.06237 4.81481E-6 " pathEditMode="relative" rAng="0" ptsTypes="AA">
                                      <p:cBhvr>
                                        <p:cTn id="225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15500"/>
                            </p:stCondLst>
                            <p:childTnLst>
                              <p:par>
                                <p:cTn id="2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9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6 L -1.25E-6 0.25 " pathEditMode="relative" rAng="0" ptsTypes="AA">
                                      <p:cBhvr>
                                        <p:cTn id="237" dur="1000" spd="-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16500"/>
                            </p:stCondLst>
                            <p:childTnLst>
                              <p:par>
                                <p:cTn id="2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6 L -0.06237 -3.7037E-6 " pathEditMode="relative" rAng="0" ptsTypes="AA">
                                      <p:cBhvr>
                                        <p:cTn id="245" dur="10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  <p:par>
                                <p:cTn id="24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25E-6 4.81481E-6 L -0.06237 4.81481E-6 " pathEditMode="relative" rAng="0" ptsTypes="AA">
                                      <p:cBhvr>
                                        <p:cTn id="252" dur="10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>
            <a:spLocks noChangeAspect="1"/>
          </p:cNvSpPr>
          <p:nvPr/>
        </p:nvSpPr>
        <p:spPr>
          <a:xfrm>
            <a:off x="1" y="2025692"/>
            <a:ext cx="12192000" cy="2806616"/>
          </a:xfrm>
          <a:prstGeom prst="rect">
            <a:avLst/>
          </a:prstGeom>
          <a:gradFill>
            <a:gsLst>
              <a:gs pos="0">
                <a:schemeClr val="bg1">
                  <a:lumMod val="85000"/>
                  <a:alpha val="64000"/>
                </a:schemeClr>
              </a:gs>
              <a:gs pos="66000">
                <a:schemeClr val="bg1">
                  <a:lumMod val="85000"/>
                </a:schemeClr>
              </a:gs>
            </a:gsLst>
            <a:lin ang="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5616253" y="3168240"/>
            <a:ext cx="6010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研究成果与应用</a:t>
            </a:r>
          </a:p>
        </p:txBody>
      </p:sp>
      <p:sp>
        <p:nvSpPr>
          <p:cNvPr id="28" name="矩形 27"/>
          <p:cNvSpPr>
            <a:spLocks noChangeAspect="1"/>
          </p:cNvSpPr>
          <p:nvPr/>
        </p:nvSpPr>
        <p:spPr>
          <a:xfrm>
            <a:off x="7361683" y="4397624"/>
            <a:ext cx="2520000" cy="36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Freeform 9"/>
          <p:cNvSpPr>
            <a:spLocks noChangeAspect="1"/>
          </p:cNvSpPr>
          <p:nvPr/>
        </p:nvSpPr>
        <p:spPr bwMode="auto">
          <a:xfrm>
            <a:off x="2654046" y="1933407"/>
            <a:ext cx="2630350" cy="2971076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10"/>
          <p:cNvSpPr>
            <a:spLocks noChangeAspect="1"/>
          </p:cNvSpPr>
          <p:nvPr/>
        </p:nvSpPr>
        <p:spPr bwMode="auto">
          <a:xfrm>
            <a:off x="247557" y="2042045"/>
            <a:ext cx="2255056" cy="2538171"/>
          </a:xfrm>
          <a:custGeom>
            <a:avLst/>
            <a:gdLst>
              <a:gd name="T0" fmla="*/ 3400 w 6000"/>
              <a:gd name="T1" fmla="*/ 147 h 6760"/>
              <a:gd name="T2" fmla="*/ 5600 w 6000"/>
              <a:gd name="T3" fmla="*/ 1417 h 6760"/>
              <a:gd name="T4" fmla="*/ 6000 w 6000"/>
              <a:gd name="T5" fmla="*/ 2110 h 6760"/>
              <a:gd name="T6" fmla="*/ 6000 w 6000"/>
              <a:gd name="T7" fmla="*/ 4650 h 6760"/>
              <a:gd name="T8" fmla="*/ 5600 w 6000"/>
              <a:gd name="T9" fmla="*/ 5343 h 6760"/>
              <a:gd name="T10" fmla="*/ 3400 w 6000"/>
              <a:gd name="T11" fmla="*/ 6613 h 6760"/>
              <a:gd name="T12" fmla="*/ 2600 w 6000"/>
              <a:gd name="T13" fmla="*/ 6613 h 6760"/>
              <a:gd name="T14" fmla="*/ 400 w 6000"/>
              <a:gd name="T15" fmla="*/ 5343 h 6760"/>
              <a:gd name="T16" fmla="*/ 0 w 6000"/>
              <a:gd name="T17" fmla="*/ 4650 h 6760"/>
              <a:gd name="T18" fmla="*/ 0 w 6000"/>
              <a:gd name="T19" fmla="*/ 2110 h 6760"/>
              <a:gd name="T20" fmla="*/ 400 w 6000"/>
              <a:gd name="T21" fmla="*/ 1417 h 6760"/>
              <a:gd name="T22" fmla="*/ 2600 w 6000"/>
              <a:gd name="T23" fmla="*/ 147 h 6760"/>
              <a:gd name="T24" fmla="*/ 3400 w 6000"/>
              <a:gd name="T25" fmla="*/ 147 h 6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000" h="6760">
                <a:moveTo>
                  <a:pt x="3400" y="147"/>
                </a:moveTo>
                <a:lnTo>
                  <a:pt x="5600" y="1417"/>
                </a:lnTo>
                <a:cubicBezTo>
                  <a:pt x="5854" y="1564"/>
                  <a:pt x="6000" y="1816"/>
                  <a:pt x="6000" y="2110"/>
                </a:cubicBezTo>
                <a:lnTo>
                  <a:pt x="6000" y="4650"/>
                </a:lnTo>
                <a:cubicBezTo>
                  <a:pt x="6000" y="4944"/>
                  <a:pt x="5854" y="5196"/>
                  <a:pt x="5600" y="5343"/>
                </a:cubicBezTo>
                <a:lnTo>
                  <a:pt x="3400" y="6613"/>
                </a:lnTo>
                <a:cubicBezTo>
                  <a:pt x="3146" y="6760"/>
                  <a:pt x="2854" y="6760"/>
                  <a:pt x="2600" y="6613"/>
                </a:cubicBezTo>
                <a:lnTo>
                  <a:pt x="400" y="5343"/>
                </a:lnTo>
                <a:cubicBezTo>
                  <a:pt x="146" y="5196"/>
                  <a:pt x="0" y="4944"/>
                  <a:pt x="0" y="4650"/>
                </a:cubicBezTo>
                <a:lnTo>
                  <a:pt x="0" y="2110"/>
                </a:lnTo>
                <a:cubicBezTo>
                  <a:pt x="0" y="1816"/>
                  <a:pt x="146" y="1564"/>
                  <a:pt x="400" y="1417"/>
                </a:cubicBezTo>
                <a:lnTo>
                  <a:pt x="2600" y="147"/>
                </a:lnTo>
                <a:cubicBezTo>
                  <a:pt x="2854" y="0"/>
                  <a:pt x="3146" y="0"/>
                  <a:pt x="3400" y="147"/>
                </a:cubicBezTo>
                <a:close/>
              </a:path>
            </a:pathLst>
          </a:custGeom>
          <a:solidFill>
            <a:srgbClr val="00B0F0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11"/>
          <p:cNvSpPr>
            <a:spLocks noChangeAspect="1"/>
          </p:cNvSpPr>
          <p:nvPr/>
        </p:nvSpPr>
        <p:spPr bwMode="auto">
          <a:xfrm>
            <a:off x="1638450" y="396364"/>
            <a:ext cx="1879761" cy="2105267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solidFill>
            <a:schemeClr val="accent1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12"/>
          <p:cNvSpPr>
            <a:spLocks noChangeAspect="1"/>
          </p:cNvSpPr>
          <p:nvPr/>
        </p:nvSpPr>
        <p:spPr bwMode="auto">
          <a:xfrm>
            <a:off x="247557" y="990235"/>
            <a:ext cx="1053457" cy="117361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Freeform 28"/>
          <p:cNvSpPr>
            <a:spLocks noChangeAspect="1"/>
          </p:cNvSpPr>
          <p:nvPr/>
        </p:nvSpPr>
        <p:spPr bwMode="auto">
          <a:xfrm>
            <a:off x="2390682" y="4657578"/>
            <a:ext cx="1502822" cy="1685530"/>
          </a:xfrm>
          <a:custGeom>
            <a:avLst/>
            <a:gdLst>
              <a:gd name="T0" fmla="*/ 2300 w 4000"/>
              <a:gd name="T1" fmla="*/ 110 h 4492"/>
              <a:gd name="T2" fmla="*/ 3700 w 4000"/>
              <a:gd name="T3" fmla="*/ 918 h 4492"/>
              <a:gd name="T4" fmla="*/ 4000 w 4000"/>
              <a:gd name="T5" fmla="*/ 1438 h 4492"/>
              <a:gd name="T6" fmla="*/ 4000 w 4000"/>
              <a:gd name="T7" fmla="*/ 3054 h 4492"/>
              <a:gd name="T8" fmla="*/ 3700 w 4000"/>
              <a:gd name="T9" fmla="*/ 3574 h 4492"/>
              <a:gd name="T10" fmla="*/ 2300 w 4000"/>
              <a:gd name="T11" fmla="*/ 4382 h 4492"/>
              <a:gd name="T12" fmla="*/ 1700 w 4000"/>
              <a:gd name="T13" fmla="*/ 4382 h 4492"/>
              <a:gd name="T14" fmla="*/ 300 w 4000"/>
              <a:gd name="T15" fmla="*/ 3574 h 4492"/>
              <a:gd name="T16" fmla="*/ 0 w 4000"/>
              <a:gd name="T17" fmla="*/ 3054 h 4492"/>
              <a:gd name="T18" fmla="*/ 0 w 4000"/>
              <a:gd name="T19" fmla="*/ 1438 h 4492"/>
              <a:gd name="T20" fmla="*/ 300 w 4000"/>
              <a:gd name="T21" fmla="*/ 918 h 4492"/>
              <a:gd name="T22" fmla="*/ 1700 w 4000"/>
              <a:gd name="T23" fmla="*/ 110 h 4492"/>
              <a:gd name="T24" fmla="*/ 2300 w 4000"/>
              <a:gd name="T25" fmla="*/ 110 h 4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00" h="4492">
                <a:moveTo>
                  <a:pt x="2300" y="110"/>
                </a:moveTo>
                <a:lnTo>
                  <a:pt x="3700" y="918"/>
                </a:lnTo>
                <a:cubicBezTo>
                  <a:pt x="3891" y="1028"/>
                  <a:pt x="4000" y="1217"/>
                  <a:pt x="4000" y="1438"/>
                </a:cubicBezTo>
                <a:lnTo>
                  <a:pt x="4000" y="3054"/>
                </a:lnTo>
                <a:cubicBezTo>
                  <a:pt x="4000" y="3275"/>
                  <a:pt x="3891" y="3464"/>
                  <a:pt x="3700" y="3574"/>
                </a:cubicBezTo>
                <a:lnTo>
                  <a:pt x="2300" y="4382"/>
                </a:lnTo>
                <a:cubicBezTo>
                  <a:pt x="2109" y="4492"/>
                  <a:pt x="1891" y="4492"/>
                  <a:pt x="1700" y="4382"/>
                </a:cubicBezTo>
                <a:lnTo>
                  <a:pt x="300" y="3574"/>
                </a:lnTo>
                <a:cubicBezTo>
                  <a:pt x="109" y="3464"/>
                  <a:pt x="0" y="3275"/>
                  <a:pt x="0" y="3054"/>
                </a:cubicBezTo>
                <a:lnTo>
                  <a:pt x="0" y="1438"/>
                </a:lnTo>
                <a:cubicBezTo>
                  <a:pt x="0" y="1217"/>
                  <a:pt x="109" y="1028"/>
                  <a:pt x="300" y="918"/>
                </a:cubicBezTo>
                <a:lnTo>
                  <a:pt x="1700" y="110"/>
                </a:lnTo>
                <a:cubicBezTo>
                  <a:pt x="1891" y="0"/>
                  <a:pt x="2109" y="0"/>
                  <a:pt x="2300" y="11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34"/>
          <p:cNvSpPr>
            <a:spLocks noChangeAspect="1" noEditPoints="1"/>
          </p:cNvSpPr>
          <p:nvPr/>
        </p:nvSpPr>
        <p:spPr bwMode="auto">
          <a:xfrm>
            <a:off x="2166057" y="1096691"/>
            <a:ext cx="824546" cy="70461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35"/>
          <p:cNvSpPr>
            <a:spLocks noChangeAspect="1"/>
          </p:cNvSpPr>
          <p:nvPr/>
        </p:nvSpPr>
        <p:spPr bwMode="auto">
          <a:xfrm>
            <a:off x="2816778" y="5176683"/>
            <a:ext cx="650631" cy="647321"/>
          </a:xfrm>
          <a:custGeom>
            <a:avLst/>
            <a:gdLst>
              <a:gd name="T0" fmla="*/ 640 w 1705"/>
              <a:gd name="T1" fmla="*/ 1493 h 1706"/>
              <a:gd name="T2" fmla="*/ 397 w 1705"/>
              <a:gd name="T3" fmla="*/ 1416 h 1706"/>
              <a:gd name="T4" fmla="*/ 107 w 1705"/>
              <a:gd name="T5" fmla="*/ 1706 h 1706"/>
              <a:gd name="T6" fmla="*/ 0 w 1705"/>
              <a:gd name="T7" fmla="*/ 1706 h 1706"/>
              <a:gd name="T8" fmla="*/ 0 w 1705"/>
              <a:gd name="T9" fmla="*/ 1599 h 1706"/>
              <a:gd name="T10" fmla="*/ 290 w 1705"/>
              <a:gd name="T11" fmla="*/ 1309 h 1706"/>
              <a:gd name="T12" fmla="*/ 1279 w 1705"/>
              <a:gd name="T13" fmla="*/ 320 h 1706"/>
              <a:gd name="T14" fmla="*/ 230 w 1705"/>
              <a:gd name="T15" fmla="*/ 1183 h 1706"/>
              <a:gd name="T16" fmla="*/ 213 w 1705"/>
              <a:gd name="T17" fmla="*/ 1066 h 1706"/>
              <a:gd name="T18" fmla="*/ 1599 w 1705"/>
              <a:gd name="T19" fmla="*/ 0 h 1706"/>
              <a:gd name="T20" fmla="*/ 1705 w 1705"/>
              <a:gd name="T21" fmla="*/ 107 h 1706"/>
              <a:gd name="T22" fmla="*/ 640 w 1705"/>
              <a:gd name="T23" fmla="*/ 1493 h 1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05" h="1706">
                <a:moveTo>
                  <a:pt x="640" y="1493"/>
                </a:moveTo>
                <a:cubicBezTo>
                  <a:pt x="549" y="1493"/>
                  <a:pt x="465" y="1464"/>
                  <a:pt x="397" y="1416"/>
                </a:cubicBezTo>
                <a:lnTo>
                  <a:pt x="107" y="1706"/>
                </a:lnTo>
                <a:lnTo>
                  <a:pt x="0" y="1706"/>
                </a:lnTo>
                <a:lnTo>
                  <a:pt x="0" y="1599"/>
                </a:lnTo>
                <a:lnTo>
                  <a:pt x="290" y="1309"/>
                </a:lnTo>
                <a:lnTo>
                  <a:pt x="1279" y="320"/>
                </a:lnTo>
                <a:lnTo>
                  <a:pt x="230" y="1183"/>
                </a:lnTo>
                <a:cubicBezTo>
                  <a:pt x="220" y="1146"/>
                  <a:pt x="213" y="1107"/>
                  <a:pt x="213" y="1066"/>
                </a:cubicBezTo>
                <a:cubicBezTo>
                  <a:pt x="213" y="831"/>
                  <a:pt x="1363" y="0"/>
                  <a:pt x="1599" y="0"/>
                </a:cubicBezTo>
                <a:cubicBezTo>
                  <a:pt x="1705" y="0"/>
                  <a:pt x="1705" y="0"/>
                  <a:pt x="1705" y="107"/>
                </a:cubicBezTo>
                <a:cubicBezTo>
                  <a:pt x="1705" y="343"/>
                  <a:pt x="875" y="1493"/>
                  <a:pt x="640" y="14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40"/>
          <p:cNvSpPr>
            <a:spLocks noChangeAspect="1" noEditPoints="1"/>
          </p:cNvSpPr>
          <p:nvPr/>
        </p:nvSpPr>
        <p:spPr bwMode="auto">
          <a:xfrm>
            <a:off x="870293" y="2768374"/>
            <a:ext cx="1009583" cy="1085512"/>
          </a:xfrm>
          <a:custGeom>
            <a:avLst/>
            <a:gdLst>
              <a:gd name="T0" fmla="*/ 1312 w 3115"/>
              <a:gd name="T1" fmla="*/ 3058 h 3345"/>
              <a:gd name="T2" fmla="*/ 1046 w 3115"/>
              <a:gd name="T3" fmla="*/ 2690 h 3345"/>
              <a:gd name="T4" fmla="*/ 933 w 3115"/>
              <a:gd name="T5" fmla="*/ 2380 h 3345"/>
              <a:gd name="T6" fmla="*/ 921 w 3115"/>
              <a:gd name="T7" fmla="*/ 2360 h 3345"/>
              <a:gd name="T8" fmla="*/ 643 w 3115"/>
              <a:gd name="T9" fmla="*/ 1607 h 3345"/>
              <a:gd name="T10" fmla="*/ 1558 w 3115"/>
              <a:gd name="T11" fmla="*/ 756 h 3345"/>
              <a:gd name="T12" fmla="*/ 2472 w 3115"/>
              <a:gd name="T13" fmla="*/ 1607 h 3345"/>
              <a:gd name="T14" fmla="*/ 2195 w 3115"/>
              <a:gd name="T15" fmla="*/ 2360 h 3345"/>
              <a:gd name="T16" fmla="*/ 2183 w 3115"/>
              <a:gd name="T17" fmla="*/ 2380 h 3345"/>
              <a:gd name="T18" fmla="*/ 2069 w 3115"/>
              <a:gd name="T19" fmla="*/ 2690 h 3345"/>
              <a:gd name="T20" fmla="*/ 1803 w 3115"/>
              <a:gd name="T21" fmla="*/ 3058 h 3345"/>
              <a:gd name="T22" fmla="*/ 1634 w 3115"/>
              <a:gd name="T23" fmla="*/ 1371 h 3345"/>
              <a:gd name="T24" fmla="*/ 1735 w 3115"/>
              <a:gd name="T25" fmla="*/ 1472 h 3345"/>
              <a:gd name="T26" fmla="*/ 1832 w 3115"/>
              <a:gd name="T27" fmla="*/ 1717 h 3345"/>
              <a:gd name="T28" fmla="*/ 1872 w 3115"/>
              <a:gd name="T29" fmla="*/ 1814 h 3345"/>
              <a:gd name="T30" fmla="*/ 1381 w 3115"/>
              <a:gd name="T31" fmla="*/ 2205 h 3345"/>
              <a:gd name="T32" fmla="*/ 1626 w 3115"/>
              <a:gd name="T33" fmla="*/ 1859 h 3345"/>
              <a:gd name="T34" fmla="*/ 1231 w 3115"/>
              <a:gd name="T35" fmla="*/ 1824 h 3345"/>
              <a:gd name="T36" fmla="*/ 1634 w 3115"/>
              <a:gd name="T37" fmla="*/ 1371 h 3345"/>
              <a:gd name="T38" fmla="*/ 2522 w 3115"/>
              <a:gd name="T39" fmla="*/ 1054 h 3345"/>
              <a:gd name="T40" fmla="*/ 2743 w 3115"/>
              <a:gd name="T41" fmla="*/ 687 h 3345"/>
              <a:gd name="T42" fmla="*/ 2889 w 3115"/>
              <a:gd name="T43" fmla="*/ 834 h 3345"/>
              <a:gd name="T44" fmla="*/ 593 w 3115"/>
              <a:gd name="T45" fmla="*/ 908 h 3345"/>
              <a:gd name="T46" fmla="*/ 447 w 3115"/>
              <a:gd name="T47" fmla="*/ 1054 h 3345"/>
              <a:gd name="T48" fmla="*/ 226 w 3115"/>
              <a:gd name="T49" fmla="*/ 687 h 3345"/>
              <a:gd name="T50" fmla="*/ 593 w 3115"/>
              <a:gd name="T51" fmla="*/ 908 h 3345"/>
              <a:gd name="T52" fmla="*/ 2596 w 3115"/>
              <a:gd name="T53" fmla="*/ 2026 h 3345"/>
              <a:gd name="T54" fmla="*/ 3012 w 3115"/>
              <a:gd name="T55" fmla="*/ 1922 h 3345"/>
              <a:gd name="T56" fmla="*/ 3012 w 3115"/>
              <a:gd name="T57" fmla="*/ 2129 h 3345"/>
              <a:gd name="T58" fmla="*/ 416 w 3115"/>
              <a:gd name="T59" fmla="*/ 1922 h 3345"/>
              <a:gd name="T60" fmla="*/ 416 w 3115"/>
              <a:gd name="T61" fmla="*/ 2129 h 3345"/>
              <a:gd name="T62" fmla="*/ 0 w 3115"/>
              <a:gd name="T63" fmla="*/ 2026 h 3345"/>
              <a:gd name="T64" fmla="*/ 416 w 3115"/>
              <a:gd name="T65" fmla="*/ 1922 h 3345"/>
              <a:gd name="T66" fmla="*/ 1558 w 3115"/>
              <a:gd name="T67" fmla="*/ 519 h 3345"/>
              <a:gd name="T68" fmla="*/ 1454 w 3115"/>
              <a:gd name="T69" fmla="*/ 104 h 3345"/>
              <a:gd name="T70" fmla="*/ 1661 w 3115"/>
              <a:gd name="T71" fmla="*/ 104 h 3345"/>
              <a:gd name="T72" fmla="*/ 1187 w 3115"/>
              <a:gd name="T73" fmla="*/ 3128 h 3345"/>
              <a:gd name="T74" fmla="*/ 2037 w 3115"/>
              <a:gd name="T75" fmla="*/ 3236 h 3345"/>
              <a:gd name="T76" fmla="*/ 1928 w 3115"/>
              <a:gd name="T77" fmla="*/ 3345 h 3345"/>
              <a:gd name="T78" fmla="*/ 1078 w 3115"/>
              <a:gd name="T79" fmla="*/ 3236 h 3345"/>
              <a:gd name="T80" fmla="*/ 1187 w 3115"/>
              <a:gd name="T81" fmla="*/ 3128 h 3345"/>
              <a:gd name="T82" fmla="*/ 1558 w 3115"/>
              <a:gd name="T83" fmla="*/ 2827 h 3345"/>
              <a:gd name="T84" fmla="*/ 1836 w 3115"/>
              <a:gd name="T85" fmla="*/ 2682 h 3345"/>
              <a:gd name="T86" fmla="*/ 1891 w 3115"/>
              <a:gd name="T87" fmla="*/ 2461 h 3345"/>
              <a:gd name="T88" fmla="*/ 1990 w 3115"/>
              <a:gd name="T89" fmla="*/ 2251 h 3345"/>
              <a:gd name="T90" fmla="*/ 2173 w 3115"/>
              <a:gd name="T91" fmla="*/ 1882 h 3345"/>
              <a:gd name="T92" fmla="*/ 2043 w 3115"/>
              <a:gd name="T93" fmla="*/ 1173 h 3345"/>
              <a:gd name="T94" fmla="*/ 1072 w 3115"/>
              <a:gd name="T95" fmla="*/ 1173 h 3345"/>
              <a:gd name="T96" fmla="*/ 942 w 3115"/>
              <a:gd name="T97" fmla="*/ 1882 h 3345"/>
              <a:gd name="T98" fmla="*/ 1126 w 3115"/>
              <a:gd name="T99" fmla="*/ 2251 h 3345"/>
              <a:gd name="T100" fmla="*/ 1225 w 3115"/>
              <a:gd name="T101" fmla="*/ 2461 h 3345"/>
              <a:gd name="T102" fmla="*/ 1279 w 3115"/>
              <a:gd name="T103" fmla="*/ 2682 h 3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115" h="3345">
                <a:moveTo>
                  <a:pt x="1558" y="3058"/>
                </a:moveTo>
                <a:lnTo>
                  <a:pt x="1312" y="3058"/>
                </a:lnTo>
                <a:cubicBezTo>
                  <a:pt x="1096" y="3058"/>
                  <a:pt x="1069" y="2856"/>
                  <a:pt x="1049" y="2712"/>
                </a:cubicBezTo>
                <a:cubicBezTo>
                  <a:pt x="1049" y="2711"/>
                  <a:pt x="1050" y="2714"/>
                  <a:pt x="1046" y="2690"/>
                </a:cubicBezTo>
                <a:cubicBezTo>
                  <a:pt x="1039" y="2643"/>
                  <a:pt x="1025" y="2591"/>
                  <a:pt x="1007" y="2540"/>
                </a:cubicBezTo>
                <a:cubicBezTo>
                  <a:pt x="985" y="2482"/>
                  <a:pt x="959" y="2426"/>
                  <a:pt x="933" y="2380"/>
                </a:cubicBezTo>
                <a:cubicBezTo>
                  <a:pt x="932" y="2378"/>
                  <a:pt x="932" y="2378"/>
                  <a:pt x="927" y="2370"/>
                </a:cubicBezTo>
                <a:cubicBezTo>
                  <a:pt x="925" y="2367"/>
                  <a:pt x="926" y="2369"/>
                  <a:pt x="921" y="2360"/>
                </a:cubicBezTo>
                <a:cubicBezTo>
                  <a:pt x="842" y="2234"/>
                  <a:pt x="774" y="2093"/>
                  <a:pt x="725" y="1962"/>
                </a:cubicBezTo>
                <a:cubicBezTo>
                  <a:pt x="674" y="1826"/>
                  <a:pt x="643" y="1699"/>
                  <a:pt x="643" y="1607"/>
                </a:cubicBezTo>
                <a:cubicBezTo>
                  <a:pt x="643" y="1370"/>
                  <a:pt x="747" y="1157"/>
                  <a:pt x="915" y="1002"/>
                </a:cubicBezTo>
                <a:cubicBezTo>
                  <a:pt x="1080" y="850"/>
                  <a:pt x="1307" y="756"/>
                  <a:pt x="1558" y="756"/>
                </a:cubicBezTo>
                <a:cubicBezTo>
                  <a:pt x="1808" y="756"/>
                  <a:pt x="2035" y="850"/>
                  <a:pt x="2200" y="1002"/>
                </a:cubicBezTo>
                <a:cubicBezTo>
                  <a:pt x="2368" y="1157"/>
                  <a:pt x="2472" y="1370"/>
                  <a:pt x="2472" y="1607"/>
                </a:cubicBezTo>
                <a:cubicBezTo>
                  <a:pt x="2472" y="1699"/>
                  <a:pt x="2442" y="1826"/>
                  <a:pt x="2390" y="1962"/>
                </a:cubicBezTo>
                <a:cubicBezTo>
                  <a:pt x="2341" y="2093"/>
                  <a:pt x="2273" y="2234"/>
                  <a:pt x="2195" y="2360"/>
                </a:cubicBezTo>
                <a:cubicBezTo>
                  <a:pt x="2189" y="2369"/>
                  <a:pt x="2190" y="2367"/>
                  <a:pt x="2188" y="2370"/>
                </a:cubicBezTo>
                <a:cubicBezTo>
                  <a:pt x="2184" y="2378"/>
                  <a:pt x="2183" y="2378"/>
                  <a:pt x="2183" y="2380"/>
                </a:cubicBezTo>
                <a:cubicBezTo>
                  <a:pt x="2156" y="2426"/>
                  <a:pt x="2130" y="2482"/>
                  <a:pt x="2109" y="2540"/>
                </a:cubicBezTo>
                <a:cubicBezTo>
                  <a:pt x="2090" y="2591"/>
                  <a:pt x="2076" y="2643"/>
                  <a:pt x="2069" y="2690"/>
                </a:cubicBezTo>
                <a:cubicBezTo>
                  <a:pt x="2066" y="2714"/>
                  <a:pt x="2066" y="2711"/>
                  <a:pt x="2066" y="2712"/>
                </a:cubicBezTo>
                <a:cubicBezTo>
                  <a:pt x="2046" y="2856"/>
                  <a:pt x="2019" y="3058"/>
                  <a:pt x="1803" y="3058"/>
                </a:cubicBezTo>
                <a:lnTo>
                  <a:pt x="1558" y="3058"/>
                </a:lnTo>
                <a:close/>
                <a:moveTo>
                  <a:pt x="1634" y="1371"/>
                </a:moveTo>
                <a:cubicBezTo>
                  <a:pt x="1662" y="1343"/>
                  <a:pt x="1707" y="1343"/>
                  <a:pt x="1735" y="1371"/>
                </a:cubicBezTo>
                <a:cubicBezTo>
                  <a:pt x="1763" y="1399"/>
                  <a:pt x="1763" y="1444"/>
                  <a:pt x="1735" y="1472"/>
                </a:cubicBezTo>
                <a:lnTo>
                  <a:pt x="1489" y="1717"/>
                </a:lnTo>
                <a:lnTo>
                  <a:pt x="1832" y="1717"/>
                </a:lnTo>
                <a:cubicBezTo>
                  <a:pt x="1856" y="1717"/>
                  <a:pt x="1876" y="1730"/>
                  <a:pt x="1885" y="1752"/>
                </a:cubicBezTo>
                <a:cubicBezTo>
                  <a:pt x="1894" y="1774"/>
                  <a:pt x="1889" y="1798"/>
                  <a:pt x="1872" y="1814"/>
                </a:cubicBezTo>
                <a:lnTo>
                  <a:pt x="1481" y="2205"/>
                </a:lnTo>
                <a:cubicBezTo>
                  <a:pt x="1453" y="2233"/>
                  <a:pt x="1408" y="2233"/>
                  <a:pt x="1381" y="2205"/>
                </a:cubicBezTo>
                <a:cubicBezTo>
                  <a:pt x="1353" y="2178"/>
                  <a:pt x="1353" y="2132"/>
                  <a:pt x="1381" y="2105"/>
                </a:cubicBezTo>
                <a:lnTo>
                  <a:pt x="1626" y="1859"/>
                </a:lnTo>
                <a:lnTo>
                  <a:pt x="1283" y="1859"/>
                </a:lnTo>
                <a:cubicBezTo>
                  <a:pt x="1260" y="1859"/>
                  <a:pt x="1240" y="1846"/>
                  <a:pt x="1231" y="1824"/>
                </a:cubicBezTo>
                <a:cubicBezTo>
                  <a:pt x="1222" y="1802"/>
                  <a:pt x="1226" y="1779"/>
                  <a:pt x="1243" y="1762"/>
                </a:cubicBezTo>
                <a:lnTo>
                  <a:pt x="1634" y="1371"/>
                </a:lnTo>
                <a:close/>
                <a:moveTo>
                  <a:pt x="2668" y="1054"/>
                </a:moveTo>
                <a:cubicBezTo>
                  <a:pt x="2628" y="1095"/>
                  <a:pt x="2562" y="1095"/>
                  <a:pt x="2522" y="1054"/>
                </a:cubicBezTo>
                <a:cubicBezTo>
                  <a:pt x="2481" y="1014"/>
                  <a:pt x="2481" y="948"/>
                  <a:pt x="2522" y="908"/>
                </a:cubicBezTo>
                <a:lnTo>
                  <a:pt x="2743" y="687"/>
                </a:lnTo>
                <a:cubicBezTo>
                  <a:pt x="2783" y="647"/>
                  <a:pt x="2849" y="647"/>
                  <a:pt x="2889" y="687"/>
                </a:cubicBezTo>
                <a:cubicBezTo>
                  <a:pt x="2930" y="728"/>
                  <a:pt x="2930" y="793"/>
                  <a:pt x="2889" y="834"/>
                </a:cubicBezTo>
                <a:lnTo>
                  <a:pt x="2668" y="1054"/>
                </a:lnTo>
                <a:close/>
                <a:moveTo>
                  <a:pt x="593" y="908"/>
                </a:moveTo>
                <a:cubicBezTo>
                  <a:pt x="634" y="948"/>
                  <a:pt x="634" y="1014"/>
                  <a:pt x="593" y="1054"/>
                </a:cubicBezTo>
                <a:cubicBezTo>
                  <a:pt x="553" y="1095"/>
                  <a:pt x="487" y="1095"/>
                  <a:pt x="447" y="1054"/>
                </a:cubicBezTo>
                <a:lnTo>
                  <a:pt x="226" y="834"/>
                </a:lnTo>
                <a:cubicBezTo>
                  <a:pt x="186" y="793"/>
                  <a:pt x="186" y="728"/>
                  <a:pt x="226" y="687"/>
                </a:cubicBezTo>
                <a:cubicBezTo>
                  <a:pt x="267" y="647"/>
                  <a:pt x="332" y="647"/>
                  <a:pt x="373" y="687"/>
                </a:cubicBezTo>
                <a:lnTo>
                  <a:pt x="593" y="908"/>
                </a:lnTo>
                <a:close/>
                <a:moveTo>
                  <a:pt x="2700" y="2129"/>
                </a:moveTo>
                <a:cubicBezTo>
                  <a:pt x="2642" y="2129"/>
                  <a:pt x="2596" y="2083"/>
                  <a:pt x="2596" y="2026"/>
                </a:cubicBezTo>
                <a:cubicBezTo>
                  <a:pt x="2596" y="1969"/>
                  <a:pt x="2642" y="1922"/>
                  <a:pt x="2700" y="1922"/>
                </a:cubicBezTo>
                <a:lnTo>
                  <a:pt x="3012" y="1922"/>
                </a:lnTo>
                <a:cubicBezTo>
                  <a:pt x="3069" y="1922"/>
                  <a:pt x="3115" y="1969"/>
                  <a:pt x="3115" y="2026"/>
                </a:cubicBezTo>
                <a:cubicBezTo>
                  <a:pt x="3115" y="2083"/>
                  <a:pt x="3069" y="2129"/>
                  <a:pt x="3012" y="2129"/>
                </a:cubicBezTo>
                <a:lnTo>
                  <a:pt x="2700" y="2129"/>
                </a:lnTo>
                <a:close/>
                <a:moveTo>
                  <a:pt x="416" y="1922"/>
                </a:moveTo>
                <a:cubicBezTo>
                  <a:pt x="473" y="1922"/>
                  <a:pt x="519" y="1969"/>
                  <a:pt x="519" y="2026"/>
                </a:cubicBezTo>
                <a:cubicBezTo>
                  <a:pt x="519" y="2083"/>
                  <a:pt x="473" y="2129"/>
                  <a:pt x="416" y="2129"/>
                </a:cubicBezTo>
                <a:lnTo>
                  <a:pt x="104" y="2129"/>
                </a:lnTo>
                <a:cubicBezTo>
                  <a:pt x="46" y="2129"/>
                  <a:pt x="0" y="2083"/>
                  <a:pt x="0" y="2026"/>
                </a:cubicBezTo>
                <a:cubicBezTo>
                  <a:pt x="0" y="1969"/>
                  <a:pt x="46" y="1922"/>
                  <a:pt x="104" y="1922"/>
                </a:cubicBezTo>
                <a:lnTo>
                  <a:pt x="416" y="1922"/>
                </a:lnTo>
                <a:close/>
                <a:moveTo>
                  <a:pt x="1661" y="416"/>
                </a:moveTo>
                <a:cubicBezTo>
                  <a:pt x="1661" y="473"/>
                  <a:pt x="1615" y="519"/>
                  <a:pt x="1558" y="519"/>
                </a:cubicBezTo>
                <a:cubicBezTo>
                  <a:pt x="1500" y="519"/>
                  <a:pt x="1454" y="473"/>
                  <a:pt x="1454" y="416"/>
                </a:cubicBezTo>
                <a:lnTo>
                  <a:pt x="1454" y="104"/>
                </a:lnTo>
                <a:cubicBezTo>
                  <a:pt x="1454" y="46"/>
                  <a:pt x="1500" y="0"/>
                  <a:pt x="1558" y="0"/>
                </a:cubicBezTo>
                <a:cubicBezTo>
                  <a:pt x="1615" y="0"/>
                  <a:pt x="1661" y="46"/>
                  <a:pt x="1661" y="104"/>
                </a:cubicBezTo>
                <a:lnTo>
                  <a:pt x="1661" y="416"/>
                </a:lnTo>
                <a:close/>
                <a:moveTo>
                  <a:pt x="1187" y="3128"/>
                </a:moveTo>
                <a:lnTo>
                  <a:pt x="1928" y="3128"/>
                </a:lnTo>
                <a:cubicBezTo>
                  <a:pt x="1988" y="3128"/>
                  <a:pt x="2037" y="3177"/>
                  <a:pt x="2037" y="3236"/>
                </a:cubicBezTo>
                <a:lnTo>
                  <a:pt x="2037" y="3236"/>
                </a:lnTo>
                <a:cubicBezTo>
                  <a:pt x="2037" y="3296"/>
                  <a:pt x="1988" y="3345"/>
                  <a:pt x="1928" y="3345"/>
                </a:cubicBezTo>
                <a:lnTo>
                  <a:pt x="1187" y="3345"/>
                </a:lnTo>
                <a:cubicBezTo>
                  <a:pt x="1127" y="3345"/>
                  <a:pt x="1078" y="3296"/>
                  <a:pt x="1078" y="3236"/>
                </a:cubicBezTo>
                <a:lnTo>
                  <a:pt x="1078" y="3236"/>
                </a:lnTo>
                <a:cubicBezTo>
                  <a:pt x="1078" y="3177"/>
                  <a:pt x="1127" y="3128"/>
                  <a:pt x="1187" y="3128"/>
                </a:cubicBezTo>
                <a:close/>
                <a:moveTo>
                  <a:pt x="1312" y="2827"/>
                </a:moveTo>
                <a:lnTo>
                  <a:pt x="1558" y="2827"/>
                </a:lnTo>
                <a:lnTo>
                  <a:pt x="1803" y="2827"/>
                </a:lnTo>
                <a:cubicBezTo>
                  <a:pt x="1816" y="2827"/>
                  <a:pt x="1828" y="2742"/>
                  <a:pt x="1836" y="2682"/>
                </a:cubicBezTo>
                <a:cubicBezTo>
                  <a:pt x="1838" y="2665"/>
                  <a:pt x="1838" y="2667"/>
                  <a:pt x="1839" y="2658"/>
                </a:cubicBezTo>
                <a:cubicBezTo>
                  <a:pt x="1848" y="2594"/>
                  <a:pt x="1867" y="2527"/>
                  <a:pt x="1891" y="2461"/>
                </a:cubicBezTo>
                <a:cubicBezTo>
                  <a:pt x="1916" y="2391"/>
                  <a:pt x="1948" y="2322"/>
                  <a:pt x="1982" y="2264"/>
                </a:cubicBezTo>
                <a:cubicBezTo>
                  <a:pt x="1987" y="2255"/>
                  <a:pt x="1989" y="2251"/>
                  <a:pt x="1990" y="2251"/>
                </a:cubicBezTo>
                <a:cubicBezTo>
                  <a:pt x="1996" y="2241"/>
                  <a:pt x="1997" y="2239"/>
                  <a:pt x="1997" y="2238"/>
                </a:cubicBezTo>
                <a:cubicBezTo>
                  <a:pt x="2069" y="2123"/>
                  <a:pt x="2130" y="1997"/>
                  <a:pt x="2173" y="1882"/>
                </a:cubicBezTo>
                <a:cubicBezTo>
                  <a:pt x="2215" y="1771"/>
                  <a:pt x="2239" y="1672"/>
                  <a:pt x="2239" y="1607"/>
                </a:cubicBezTo>
                <a:cubicBezTo>
                  <a:pt x="2239" y="1438"/>
                  <a:pt x="2164" y="1285"/>
                  <a:pt x="2043" y="1173"/>
                </a:cubicBezTo>
                <a:cubicBezTo>
                  <a:pt x="1920" y="1059"/>
                  <a:pt x="1748" y="989"/>
                  <a:pt x="1558" y="989"/>
                </a:cubicBezTo>
                <a:cubicBezTo>
                  <a:pt x="1367" y="989"/>
                  <a:pt x="1196" y="1059"/>
                  <a:pt x="1072" y="1173"/>
                </a:cubicBezTo>
                <a:cubicBezTo>
                  <a:pt x="951" y="1285"/>
                  <a:pt x="876" y="1438"/>
                  <a:pt x="876" y="1607"/>
                </a:cubicBezTo>
                <a:cubicBezTo>
                  <a:pt x="876" y="1672"/>
                  <a:pt x="901" y="1771"/>
                  <a:pt x="942" y="1882"/>
                </a:cubicBezTo>
                <a:cubicBezTo>
                  <a:pt x="985" y="1997"/>
                  <a:pt x="1047" y="2123"/>
                  <a:pt x="1118" y="2238"/>
                </a:cubicBezTo>
                <a:cubicBezTo>
                  <a:pt x="1119" y="2239"/>
                  <a:pt x="1120" y="2241"/>
                  <a:pt x="1126" y="2251"/>
                </a:cubicBezTo>
                <a:cubicBezTo>
                  <a:pt x="1126" y="2251"/>
                  <a:pt x="1128" y="2255"/>
                  <a:pt x="1133" y="2264"/>
                </a:cubicBezTo>
                <a:cubicBezTo>
                  <a:pt x="1167" y="2322"/>
                  <a:pt x="1199" y="2391"/>
                  <a:pt x="1225" y="2461"/>
                </a:cubicBezTo>
                <a:cubicBezTo>
                  <a:pt x="1249" y="2527"/>
                  <a:pt x="1267" y="2594"/>
                  <a:pt x="1276" y="2658"/>
                </a:cubicBezTo>
                <a:cubicBezTo>
                  <a:pt x="1277" y="2667"/>
                  <a:pt x="1277" y="2665"/>
                  <a:pt x="1279" y="2682"/>
                </a:cubicBezTo>
                <a:cubicBezTo>
                  <a:pt x="1287" y="2742"/>
                  <a:pt x="1299" y="2827"/>
                  <a:pt x="1312" y="2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 flipV="1">
            <a:off x="24001" y="2025692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>
            <a:off x="12000" y="4513806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sp>
        <p:nvSpPr>
          <p:cNvPr id="38" name="Freeform 12"/>
          <p:cNvSpPr>
            <a:spLocks noChangeAspect="1"/>
          </p:cNvSpPr>
          <p:nvPr/>
        </p:nvSpPr>
        <p:spPr bwMode="auto">
          <a:xfrm>
            <a:off x="7698200" y="922353"/>
            <a:ext cx="1846967" cy="205763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9" name="文本框 38"/>
          <p:cNvSpPr txBox="1">
            <a:spLocks/>
          </p:cNvSpPr>
          <p:nvPr/>
        </p:nvSpPr>
        <p:spPr>
          <a:xfrm>
            <a:off x="7944471" y="1166341"/>
            <a:ext cx="1354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bg1"/>
                </a:solidFill>
                <a:effectLst>
                  <a:outerShdw blurRad="203200" dist="152400" dir="2700000" algn="tl" rotWithShape="0">
                    <a:prstClr val="black">
                      <a:alpha val="8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9600" b="0" dirty="0" smtClean="0">
                <a:effectLst/>
                <a:latin typeface="Agency FB" panose="020B0503020202020204" pitchFamily="34" charset="0"/>
              </a:rPr>
              <a:t>04</a:t>
            </a:r>
            <a:endParaRPr lang="en-US" altLang="zh-CN" sz="9600" b="0" dirty="0">
              <a:effectLst/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4549968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.25 E" pathEditMode="relative" ptsTypes="">
                                      <p:cBhvr>
                                        <p:cTn id="11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7045 0.0706 L 3.95833E-6 -1.48148E-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6" y="-354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17409 -0.1740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98" y="-8704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4.81481E-6 L 0.12031 0.12038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6" y="601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815 -0.03819 L -3.75E-6 -1.11111E-6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1898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7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47" dur="1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7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55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7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5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70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4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6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5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3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9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7" grpId="0"/>
      <p:bldP spid="17" grpId="1"/>
      <p:bldP spid="28" grpId="0" animBg="1"/>
      <p:bldP spid="28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38" grpId="0" animBg="1"/>
      <p:bldP spid="38" grpId="1" animBg="1"/>
      <p:bldP spid="38" grpId="2" animBg="1"/>
      <p:bldP spid="39" grpId="0"/>
      <p:bldP spid="39" grpId="1"/>
      <p:bldP spid="39" grpId="2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" name="Group 73"/>
          <p:cNvGrpSpPr>
            <a:grpSpLocks noChangeAspect="1"/>
          </p:cNvGrpSpPr>
          <p:nvPr/>
        </p:nvGrpSpPr>
        <p:grpSpPr>
          <a:xfrm>
            <a:off x="672147" y="1443061"/>
            <a:ext cx="1564435" cy="4712400"/>
            <a:chOff x="2031209" y="3465939"/>
            <a:chExt cx="1849437" cy="5568019"/>
          </a:xfrm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10" name="Freeform 17"/>
            <p:cNvSpPr>
              <a:spLocks/>
            </p:cNvSpPr>
            <p:nvPr/>
          </p:nvSpPr>
          <p:spPr bwMode="auto">
            <a:xfrm>
              <a:off x="2884490" y="6007527"/>
              <a:ext cx="141288" cy="3026431"/>
            </a:xfrm>
            <a:custGeom>
              <a:avLst/>
              <a:gdLst>
                <a:gd name="T0" fmla="*/ 0 w 35"/>
                <a:gd name="T1" fmla="*/ 65 h 83"/>
                <a:gd name="T2" fmla="*/ 17 w 35"/>
                <a:gd name="T3" fmla="*/ 83 h 83"/>
                <a:gd name="T4" fmla="*/ 35 w 35"/>
                <a:gd name="T5" fmla="*/ 65 h 83"/>
                <a:gd name="T6" fmla="*/ 35 w 35"/>
                <a:gd name="T7" fmla="*/ 0 h 83"/>
                <a:gd name="T8" fmla="*/ 0 w 35"/>
                <a:gd name="T9" fmla="*/ 0 h 83"/>
                <a:gd name="T10" fmla="*/ 0 w 35"/>
                <a:gd name="T11" fmla="*/ 6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83">
                  <a:moveTo>
                    <a:pt x="0" y="65"/>
                  </a:moveTo>
                  <a:cubicBezTo>
                    <a:pt x="0" y="75"/>
                    <a:pt x="7" y="83"/>
                    <a:pt x="17" y="83"/>
                  </a:cubicBezTo>
                  <a:cubicBezTo>
                    <a:pt x="27" y="83"/>
                    <a:pt x="35" y="75"/>
                    <a:pt x="35" y="65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2031209" y="3465939"/>
              <a:ext cx="923925" cy="2566988"/>
            </a:xfrm>
            <a:custGeom>
              <a:avLst/>
              <a:gdLst>
                <a:gd name="T0" fmla="*/ 0 w 245"/>
                <a:gd name="T1" fmla="*/ 429 h 682"/>
                <a:gd name="T2" fmla="*/ 245 w 245"/>
                <a:gd name="T3" fmla="*/ 682 h 682"/>
                <a:gd name="T4" fmla="*/ 245 w 245"/>
                <a:gd name="T5" fmla="*/ 0 h 682"/>
                <a:gd name="T6" fmla="*/ 0 w 245"/>
                <a:gd name="T7" fmla="*/ 429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429"/>
                  </a:moveTo>
                  <a:cubicBezTo>
                    <a:pt x="0" y="617"/>
                    <a:pt x="165" y="682"/>
                    <a:pt x="245" y="682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45" y="0"/>
                    <a:pt x="0" y="241"/>
                    <a:pt x="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2955134" y="3465939"/>
              <a:ext cx="925512" cy="2566988"/>
            </a:xfrm>
            <a:custGeom>
              <a:avLst/>
              <a:gdLst>
                <a:gd name="T0" fmla="*/ 0 w 245"/>
                <a:gd name="T1" fmla="*/ 0 h 682"/>
                <a:gd name="T2" fmla="*/ 0 w 245"/>
                <a:gd name="T3" fmla="*/ 682 h 682"/>
                <a:gd name="T4" fmla="*/ 245 w 245"/>
                <a:gd name="T5" fmla="*/ 429 h 682"/>
                <a:gd name="T6" fmla="*/ 0 w 245"/>
                <a:gd name="T7" fmla="*/ 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0"/>
                  </a:moveTo>
                  <a:cubicBezTo>
                    <a:pt x="0" y="682"/>
                    <a:pt x="0" y="682"/>
                    <a:pt x="0" y="682"/>
                  </a:cubicBezTo>
                  <a:cubicBezTo>
                    <a:pt x="80" y="682"/>
                    <a:pt x="245" y="617"/>
                    <a:pt x="245" y="429"/>
                  </a:cubicBezTo>
                  <a:cubicBezTo>
                    <a:pt x="245" y="24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grpSp>
          <p:nvGrpSpPr>
            <p:cNvPr id="16" name="Group 77"/>
            <p:cNvGrpSpPr/>
            <p:nvPr/>
          </p:nvGrpSpPr>
          <p:grpSpPr>
            <a:xfrm>
              <a:off x="2307434" y="3958064"/>
              <a:ext cx="1296987" cy="1885951"/>
              <a:chOff x="4360863" y="3244850"/>
              <a:chExt cx="1296987" cy="1885951"/>
            </a:xfrm>
            <a:solidFill>
              <a:srgbClr val="FFFFFF">
                <a:alpha val="10000"/>
              </a:srgbClr>
            </a:solidFill>
          </p:grpSpPr>
          <p:sp>
            <p:nvSpPr>
              <p:cNvPr id="17" name="Freeform 7"/>
              <p:cNvSpPr>
                <a:spLocks/>
              </p:cNvSpPr>
              <p:nvPr/>
            </p:nvSpPr>
            <p:spPr bwMode="auto">
              <a:xfrm>
                <a:off x="4492625" y="4818063"/>
                <a:ext cx="1033462" cy="312738"/>
              </a:xfrm>
              <a:custGeom>
                <a:avLst/>
                <a:gdLst>
                  <a:gd name="T0" fmla="*/ 639 w 651"/>
                  <a:gd name="T1" fmla="*/ 0 h 197"/>
                  <a:gd name="T2" fmla="*/ 325 w 651"/>
                  <a:gd name="T3" fmla="*/ 166 h 197"/>
                  <a:gd name="T4" fmla="*/ 12 w 651"/>
                  <a:gd name="T5" fmla="*/ 0 h 197"/>
                  <a:gd name="T6" fmla="*/ 0 w 651"/>
                  <a:gd name="T7" fmla="*/ 24 h 197"/>
                  <a:gd name="T8" fmla="*/ 325 w 651"/>
                  <a:gd name="T9" fmla="*/ 195 h 197"/>
                  <a:gd name="T10" fmla="*/ 325 w 651"/>
                  <a:gd name="T11" fmla="*/ 197 h 197"/>
                  <a:gd name="T12" fmla="*/ 325 w 651"/>
                  <a:gd name="T13" fmla="*/ 197 h 197"/>
                  <a:gd name="T14" fmla="*/ 325 w 651"/>
                  <a:gd name="T15" fmla="*/ 197 h 197"/>
                  <a:gd name="T16" fmla="*/ 325 w 651"/>
                  <a:gd name="T17" fmla="*/ 195 h 197"/>
                  <a:gd name="T18" fmla="*/ 651 w 651"/>
                  <a:gd name="T19" fmla="*/ 24 h 197"/>
                  <a:gd name="T20" fmla="*/ 639 w 651"/>
                  <a:gd name="T21" fmla="*/ 0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639" y="0"/>
                    </a:move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5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5"/>
                    </a:lnTo>
                    <a:lnTo>
                      <a:pt x="651" y="24"/>
                    </a:lnTo>
                    <a:lnTo>
                      <a:pt x="63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8" name="Freeform 8"/>
              <p:cNvSpPr>
                <a:spLocks/>
              </p:cNvSpPr>
              <p:nvPr/>
            </p:nvSpPr>
            <p:spPr bwMode="auto">
              <a:xfrm>
                <a:off x="4360863" y="4452938"/>
                <a:ext cx="1296987" cy="381000"/>
              </a:xfrm>
              <a:custGeom>
                <a:avLst/>
                <a:gdLst>
                  <a:gd name="T0" fmla="*/ 408 w 817"/>
                  <a:gd name="T1" fmla="*/ 211 h 240"/>
                  <a:gd name="T2" fmla="*/ 12 w 817"/>
                  <a:gd name="T3" fmla="*/ 0 h 240"/>
                  <a:gd name="T4" fmla="*/ 0 w 817"/>
                  <a:gd name="T5" fmla="*/ 24 h 240"/>
                  <a:gd name="T6" fmla="*/ 408 w 817"/>
                  <a:gd name="T7" fmla="*/ 240 h 240"/>
                  <a:gd name="T8" fmla="*/ 408 w 817"/>
                  <a:gd name="T9" fmla="*/ 240 h 240"/>
                  <a:gd name="T10" fmla="*/ 408 w 817"/>
                  <a:gd name="T11" fmla="*/ 240 h 240"/>
                  <a:gd name="T12" fmla="*/ 408 w 817"/>
                  <a:gd name="T13" fmla="*/ 240 h 240"/>
                  <a:gd name="T14" fmla="*/ 408 w 817"/>
                  <a:gd name="T15" fmla="*/ 240 h 240"/>
                  <a:gd name="T16" fmla="*/ 817 w 817"/>
                  <a:gd name="T17" fmla="*/ 24 h 240"/>
                  <a:gd name="T18" fmla="*/ 805 w 817"/>
                  <a:gd name="T19" fmla="*/ 0 h 240"/>
                  <a:gd name="T20" fmla="*/ 408 w 817"/>
                  <a:gd name="T21" fmla="*/ 211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11"/>
                    </a:moveTo>
                    <a:lnTo>
                      <a:pt x="12" y="0"/>
                    </a:lnTo>
                    <a:lnTo>
                      <a:pt x="0" y="24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817" y="24"/>
                    </a:lnTo>
                    <a:lnTo>
                      <a:pt x="805" y="0"/>
                    </a:lnTo>
                    <a:lnTo>
                      <a:pt x="408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9" name="Freeform 9"/>
              <p:cNvSpPr>
                <a:spLocks/>
              </p:cNvSpPr>
              <p:nvPr/>
            </p:nvSpPr>
            <p:spPr bwMode="auto">
              <a:xfrm>
                <a:off x="4360863" y="4125913"/>
                <a:ext cx="1296987" cy="381000"/>
              </a:xfrm>
              <a:custGeom>
                <a:avLst/>
                <a:gdLst>
                  <a:gd name="T0" fmla="*/ 408 w 817"/>
                  <a:gd name="T1" fmla="*/ 240 h 240"/>
                  <a:gd name="T2" fmla="*/ 408 w 817"/>
                  <a:gd name="T3" fmla="*/ 240 h 240"/>
                  <a:gd name="T4" fmla="*/ 408 w 817"/>
                  <a:gd name="T5" fmla="*/ 240 h 240"/>
                  <a:gd name="T6" fmla="*/ 408 w 817"/>
                  <a:gd name="T7" fmla="*/ 237 h 240"/>
                  <a:gd name="T8" fmla="*/ 817 w 817"/>
                  <a:gd name="T9" fmla="*/ 21 h 240"/>
                  <a:gd name="T10" fmla="*/ 805 w 817"/>
                  <a:gd name="T11" fmla="*/ 0 h 240"/>
                  <a:gd name="T12" fmla="*/ 408 w 817"/>
                  <a:gd name="T13" fmla="*/ 209 h 240"/>
                  <a:gd name="T14" fmla="*/ 12 w 817"/>
                  <a:gd name="T15" fmla="*/ 0 h 240"/>
                  <a:gd name="T16" fmla="*/ 0 w 817"/>
                  <a:gd name="T17" fmla="*/ 21 h 240"/>
                  <a:gd name="T18" fmla="*/ 408 w 817"/>
                  <a:gd name="T19" fmla="*/ 237 h 240"/>
                  <a:gd name="T20" fmla="*/ 408 w 817"/>
                  <a:gd name="T21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40"/>
                    </a:move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37"/>
                    </a:lnTo>
                    <a:lnTo>
                      <a:pt x="817" y="21"/>
                    </a:lnTo>
                    <a:lnTo>
                      <a:pt x="805" y="0"/>
                    </a:lnTo>
                    <a:lnTo>
                      <a:pt x="408" y="209"/>
                    </a:lnTo>
                    <a:lnTo>
                      <a:pt x="12" y="0"/>
                    </a:lnTo>
                    <a:lnTo>
                      <a:pt x="0" y="21"/>
                    </a:lnTo>
                    <a:lnTo>
                      <a:pt x="408" y="237"/>
                    </a:lnTo>
                    <a:lnTo>
                      <a:pt x="408" y="2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0" name="Freeform 10"/>
              <p:cNvSpPr>
                <a:spLocks/>
              </p:cNvSpPr>
              <p:nvPr/>
            </p:nvSpPr>
            <p:spPr bwMode="auto">
              <a:xfrm>
                <a:off x="4492625" y="3829050"/>
                <a:ext cx="1033462" cy="312738"/>
              </a:xfrm>
              <a:custGeom>
                <a:avLst/>
                <a:gdLst>
                  <a:gd name="T0" fmla="*/ 325 w 651"/>
                  <a:gd name="T1" fmla="*/ 197 h 197"/>
                  <a:gd name="T2" fmla="*/ 325 w 651"/>
                  <a:gd name="T3" fmla="*/ 197 h 197"/>
                  <a:gd name="T4" fmla="*/ 325 w 651"/>
                  <a:gd name="T5" fmla="*/ 197 h 197"/>
                  <a:gd name="T6" fmla="*/ 325 w 651"/>
                  <a:gd name="T7" fmla="*/ 197 h 197"/>
                  <a:gd name="T8" fmla="*/ 651 w 651"/>
                  <a:gd name="T9" fmla="*/ 24 h 197"/>
                  <a:gd name="T10" fmla="*/ 639 w 651"/>
                  <a:gd name="T11" fmla="*/ 0 h 197"/>
                  <a:gd name="T12" fmla="*/ 325 w 651"/>
                  <a:gd name="T13" fmla="*/ 166 h 197"/>
                  <a:gd name="T14" fmla="*/ 12 w 651"/>
                  <a:gd name="T15" fmla="*/ 0 h 197"/>
                  <a:gd name="T16" fmla="*/ 0 w 651"/>
                  <a:gd name="T17" fmla="*/ 24 h 197"/>
                  <a:gd name="T18" fmla="*/ 325 w 651"/>
                  <a:gd name="T19" fmla="*/ 197 h 197"/>
                  <a:gd name="T20" fmla="*/ 325 w 651"/>
                  <a:gd name="T21" fmla="*/ 19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325" y="197"/>
                    </a:move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651" y="24"/>
                    </a:lnTo>
                    <a:lnTo>
                      <a:pt x="639" y="0"/>
                    </a:ln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7"/>
                    </a:lnTo>
                    <a:lnTo>
                      <a:pt x="325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3" name="Freeform 11"/>
              <p:cNvSpPr>
                <a:spLocks/>
              </p:cNvSpPr>
              <p:nvPr/>
            </p:nvSpPr>
            <p:spPr bwMode="auto">
              <a:xfrm>
                <a:off x="4684713" y="3549650"/>
                <a:ext cx="649287" cy="211138"/>
              </a:xfrm>
              <a:custGeom>
                <a:avLst/>
                <a:gdLst>
                  <a:gd name="T0" fmla="*/ 204 w 409"/>
                  <a:gd name="T1" fmla="*/ 133 h 133"/>
                  <a:gd name="T2" fmla="*/ 204 w 409"/>
                  <a:gd name="T3" fmla="*/ 133 h 133"/>
                  <a:gd name="T4" fmla="*/ 204 w 409"/>
                  <a:gd name="T5" fmla="*/ 133 h 133"/>
                  <a:gd name="T6" fmla="*/ 204 w 409"/>
                  <a:gd name="T7" fmla="*/ 131 h 133"/>
                  <a:gd name="T8" fmla="*/ 409 w 409"/>
                  <a:gd name="T9" fmla="*/ 24 h 133"/>
                  <a:gd name="T10" fmla="*/ 397 w 409"/>
                  <a:gd name="T11" fmla="*/ 0 h 133"/>
                  <a:gd name="T12" fmla="*/ 204 w 409"/>
                  <a:gd name="T13" fmla="*/ 102 h 133"/>
                  <a:gd name="T14" fmla="*/ 12 w 409"/>
                  <a:gd name="T15" fmla="*/ 0 h 133"/>
                  <a:gd name="T16" fmla="*/ 0 w 409"/>
                  <a:gd name="T17" fmla="*/ 24 h 133"/>
                  <a:gd name="T18" fmla="*/ 204 w 409"/>
                  <a:gd name="T19" fmla="*/ 131 h 133"/>
                  <a:gd name="T20" fmla="*/ 204 w 409"/>
                  <a:gd name="T21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9" h="133">
                    <a:moveTo>
                      <a:pt x="204" y="133"/>
                    </a:moveTo>
                    <a:lnTo>
                      <a:pt x="204" y="133"/>
                    </a:lnTo>
                    <a:lnTo>
                      <a:pt x="204" y="133"/>
                    </a:lnTo>
                    <a:lnTo>
                      <a:pt x="204" y="131"/>
                    </a:lnTo>
                    <a:lnTo>
                      <a:pt x="409" y="24"/>
                    </a:lnTo>
                    <a:lnTo>
                      <a:pt x="397" y="0"/>
                    </a:lnTo>
                    <a:lnTo>
                      <a:pt x="204" y="102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204" y="131"/>
                    </a:lnTo>
                    <a:lnTo>
                      <a:pt x="204" y="1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Freeform 12"/>
              <p:cNvSpPr>
                <a:spLocks/>
              </p:cNvSpPr>
              <p:nvPr/>
            </p:nvSpPr>
            <p:spPr bwMode="auto">
              <a:xfrm>
                <a:off x="4772025" y="3244850"/>
                <a:ext cx="474662" cy="161925"/>
              </a:xfrm>
              <a:custGeom>
                <a:avLst/>
                <a:gdLst>
                  <a:gd name="T0" fmla="*/ 149 w 299"/>
                  <a:gd name="T1" fmla="*/ 102 h 102"/>
                  <a:gd name="T2" fmla="*/ 299 w 299"/>
                  <a:gd name="T3" fmla="*/ 24 h 102"/>
                  <a:gd name="T4" fmla="*/ 285 w 299"/>
                  <a:gd name="T5" fmla="*/ 0 h 102"/>
                  <a:gd name="T6" fmla="*/ 152 w 299"/>
                  <a:gd name="T7" fmla="*/ 71 h 102"/>
                  <a:gd name="T8" fmla="*/ 12 w 299"/>
                  <a:gd name="T9" fmla="*/ 3 h 102"/>
                  <a:gd name="T10" fmla="*/ 0 w 299"/>
                  <a:gd name="T11" fmla="*/ 26 h 102"/>
                  <a:gd name="T12" fmla="*/ 147 w 299"/>
                  <a:gd name="T13" fmla="*/ 97 h 102"/>
                  <a:gd name="T14" fmla="*/ 149 w 299"/>
                  <a:gd name="T15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9" h="102">
                    <a:moveTo>
                      <a:pt x="149" y="102"/>
                    </a:moveTo>
                    <a:lnTo>
                      <a:pt x="299" y="24"/>
                    </a:lnTo>
                    <a:lnTo>
                      <a:pt x="285" y="0"/>
                    </a:lnTo>
                    <a:lnTo>
                      <a:pt x="152" y="71"/>
                    </a:lnTo>
                    <a:lnTo>
                      <a:pt x="12" y="3"/>
                    </a:lnTo>
                    <a:lnTo>
                      <a:pt x="0" y="26"/>
                    </a:lnTo>
                    <a:lnTo>
                      <a:pt x="147" y="97"/>
                    </a:lnTo>
                    <a:lnTo>
                      <a:pt x="149" y="1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</p:grpSp>
      </p:grpSp>
      <p:sp>
        <p:nvSpPr>
          <p:cNvPr id="26" name="Freeform 1"/>
          <p:cNvSpPr>
            <a:spLocks noChangeAspect="1" noChangeArrowheads="1"/>
          </p:cNvSpPr>
          <p:nvPr/>
        </p:nvSpPr>
        <p:spPr bwMode="auto">
          <a:xfrm>
            <a:off x="1658326" y="3733221"/>
            <a:ext cx="1153976" cy="1081322"/>
          </a:xfrm>
          <a:custGeom>
            <a:avLst/>
            <a:gdLst>
              <a:gd name="T0" fmla="*/ 4511 w 4512"/>
              <a:gd name="T1" fmla="*/ 0 h 4510"/>
              <a:gd name="T2" fmla="*/ 4511 w 4512"/>
              <a:gd name="T3" fmla="*/ 0 h 4510"/>
              <a:gd name="T4" fmla="*/ 4021 w 4512"/>
              <a:gd name="T5" fmla="*/ 0 h 4510"/>
              <a:gd name="T6" fmla="*/ 4021 w 4512"/>
              <a:gd name="T7" fmla="*/ 0 h 4510"/>
              <a:gd name="T8" fmla="*/ 851 w 4512"/>
              <a:gd name="T9" fmla="*/ 0 h 4510"/>
              <a:gd name="T10" fmla="*/ 799 w 4512"/>
              <a:gd name="T11" fmla="*/ 0 h 4510"/>
              <a:gd name="T12" fmla="*/ 774 w 4512"/>
              <a:gd name="T13" fmla="*/ 0 h 4510"/>
              <a:gd name="T14" fmla="*/ 774 w 4512"/>
              <a:gd name="T15" fmla="*/ 0 h 4510"/>
              <a:gd name="T16" fmla="*/ 0 w 4512"/>
              <a:gd name="T17" fmla="*/ 747 h 4510"/>
              <a:gd name="T18" fmla="*/ 0 w 4512"/>
              <a:gd name="T19" fmla="*/ 747 h 4510"/>
              <a:gd name="T20" fmla="*/ 0 w 4512"/>
              <a:gd name="T21" fmla="*/ 4509 h 4510"/>
              <a:gd name="T22" fmla="*/ 490 w 4512"/>
              <a:gd name="T23" fmla="*/ 4509 h 4510"/>
              <a:gd name="T24" fmla="*/ 490 w 4512"/>
              <a:gd name="T25" fmla="*/ 4509 h 4510"/>
              <a:gd name="T26" fmla="*/ 3660 w 4512"/>
              <a:gd name="T27" fmla="*/ 4509 h 4510"/>
              <a:gd name="T28" fmla="*/ 3738 w 4512"/>
              <a:gd name="T29" fmla="*/ 4509 h 4510"/>
              <a:gd name="T30" fmla="*/ 3789 w 4512"/>
              <a:gd name="T31" fmla="*/ 4509 h 4510"/>
              <a:gd name="T32" fmla="*/ 3789 w 4512"/>
              <a:gd name="T33" fmla="*/ 4509 h 4510"/>
              <a:gd name="T34" fmla="*/ 4511 w 4512"/>
              <a:gd name="T35" fmla="*/ 3788 h 4510"/>
              <a:gd name="T36" fmla="*/ 4511 w 4512"/>
              <a:gd name="T37" fmla="*/ 3788 h 4510"/>
              <a:gd name="T38" fmla="*/ 4511 w 4512"/>
              <a:gd name="T39" fmla="*/ 0 h 4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512" h="4510">
                <a:moveTo>
                  <a:pt x="4511" y="0"/>
                </a:moveTo>
                <a:lnTo>
                  <a:pt x="4511" y="0"/>
                </a:lnTo>
                <a:cubicBezTo>
                  <a:pt x="4021" y="0"/>
                  <a:pt x="4021" y="0"/>
                  <a:pt x="4021" y="0"/>
                </a:cubicBezTo>
                <a:lnTo>
                  <a:pt x="4021" y="0"/>
                </a:lnTo>
                <a:cubicBezTo>
                  <a:pt x="851" y="0"/>
                  <a:pt x="851" y="0"/>
                  <a:pt x="851" y="0"/>
                </a:cubicBezTo>
                <a:cubicBezTo>
                  <a:pt x="825" y="0"/>
                  <a:pt x="825" y="0"/>
                  <a:pt x="799" y="0"/>
                </a:cubicBezTo>
                <a:cubicBezTo>
                  <a:pt x="774" y="0"/>
                  <a:pt x="774" y="0"/>
                  <a:pt x="774" y="0"/>
                </a:cubicBezTo>
                <a:lnTo>
                  <a:pt x="774" y="0"/>
                </a:lnTo>
                <a:cubicBezTo>
                  <a:pt x="361" y="26"/>
                  <a:pt x="52" y="361"/>
                  <a:pt x="0" y="747"/>
                </a:cubicBezTo>
                <a:lnTo>
                  <a:pt x="0" y="747"/>
                </a:lnTo>
                <a:cubicBezTo>
                  <a:pt x="0" y="4509"/>
                  <a:pt x="0" y="4509"/>
                  <a:pt x="0" y="4509"/>
                </a:cubicBezTo>
                <a:cubicBezTo>
                  <a:pt x="490" y="4509"/>
                  <a:pt x="490" y="4509"/>
                  <a:pt x="490" y="4509"/>
                </a:cubicBezTo>
                <a:lnTo>
                  <a:pt x="490" y="4509"/>
                </a:lnTo>
                <a:cubicBezTo>
                  <a:pt x="3660" y="4509"/>
                  <a:pt x="3660" y="4509"/>
                  <a:pt x="3660" y="4509"/>
                </a:cubicBezTo>
                <a:cubicBezTo>
                  <a:pt x="3686" y="4509"/>
                  <a:pt x="3712" y="4509"/>
                  <a:pt x="3738" y="4509"/>
                </a:cubicBezTo>
                <a:cubicBezTo>
                  <a:pt x="3789" y="4509"/>
                  <a:pt x="3789" y="4509"/>
                  <a:pt x="3789" y="4509"/>
                </a:cubicBezTo>
                <a:lnTo>
                  <a:pt x="3789" y="4509"/>
                </a:lnTo>
                <a:cubicBezTo>
                  <a:pt x="4150" y="4457"/>
                  <a:pt x="4460" y="4174"/>
                  <a:pt x="4511" y="3788"/>
                </a:cubicBezTo>
                <a:lnTo>
                  <a:pt x="4511" y="3788"/>
                </a:lnTo>
                <a:lnTo>
                  <a:pt x="4511" y="0"/>
                </a:ln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 w="25400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52400" dir="27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492"/>
            <a:endParaRPr lang="en-US" sz="900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27" name="Group 62"/>
          <p:cNvGrpSpPr>
            <a:grpSpLocks noChangeAspect="1"/>
          </p:cNvGrpSpPr>
          <p:nvPr/>
        </p:nvGrpSpPr>
        <p:grpSpPr>
          <a:xfrm>
            <a:off x="3376147" y="1443061"/>
            <a:ext cx="1564435" cy="4712400"/>
            <a:chOff x="3602834" y="3465939"/>
            <a:chExt cx="1849437" cy="5625746"/>
          </a:xfrm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28" name="Freeform 6"/>
            <p:cNvSpPr>
              <a:spLocks/>
            </p:cNvSpPr>
            <p:nvPr/>
          </p:nvSpPr>
          <p:spPr bwMode="auto">
            <a:xfrm>
              <a:off x="4526759" y="3465939"/>
              <a:ext cx="925512" cy="2566988"/>
            </a:xfrm>
            <a:custGeom>
              <a:avLst/>
              <a:gdLst>
                <a:gd name="T0" fmla="*/ 0 w 245"/>
                <a:gd name="T1" fmla="*/ 0 h 682"/>
                <a:gd name="T2" fmla="*/ 0 w 245"/>
                <a:gd name="T3" fmla="*/ 682 h 682"/>
                <a:gd name="T4" fmla="*/ 245 w 245"/>
                <a:gd name="T5" fmla="*/ 429 h 682"/>
                <a:gd name="T6" fmla="*/ 0 w 245"/>
                <a:gd name="T7" fmla="*/ 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0"/>
                  </a:moveTo>
                  <a:cubicBezTo>
                    <a:pt x="0" y="682"/>
                    <a:pt x="0" y="682"/>
                    <a:pt x="0" y="682"/>
                  </a:cubicBezTo>
                  <a:cubicBezTo>
                    <a:pt x="80" y="682"/>
                    <a:pt x="245" y="617"/>
                    <a:pt x="245" y="429"/>
                  </a:cubicBezTo>
                  <a:cubicBezTo>
                    <a:pt x="245" y="24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sp>
          <p:nvSpPr>
            <p:cNvPr id="29" name="Freeform 17"/>
            <p:cNvSpPr>
              <a:spLocks/>
            </p:cNvSpPr>
            <p:nvPr/>
          </p:nvSpPr>
          <p:spPr bwMode="auto">
            <a:xfrm>
              <a:off x="4456115" y="6007527"/>
              <a:ext cx="141288" cy="3084158"/>
            </a:xfrm>
            <a:custGeom>
              <a:avLst/>
              <a:gdLst>
                <a:gd name="T0" fmla="*/ 0 w 35"/>
                <a:gd name="T1" fmla="*/ 65 h 83"/>
                <a:gd name="T2" fmla="*/ 17 w 35"/>
                <a:gd name="T3" fmla="*/ 83 h 83"/>
                <a:gd name="T4" fmla="*/ 35 w 35"/>
                <a:gd name="T5" fmla="*/ 65 h 83"/>
                <a:gd name="T6" fmla="*/ 35 w 35"/>
                <a:gd name="T7" fmla="*/ 0 h 83"/>
                <a:gd name="T8" fmla="*/ 0 w 35"/>
                <a:gd name="T9" fmla="*/ 0 h 83"/>
                <a:gd name="T10" fmla="*/ 0 w 35"/>
                <a:gd name="T11" fmla="*/ 6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83">
                  <a:moveTo>
                    <a:pt x="0" y="65"/>
                  </a:moveTo>
                  <a:cubicBezTo>
                    <a:pt x="0" y="75"/>
                    <a:pt x="7" y="83"/>
                    <a:pt x="17" y="83"/>
                  </a:cubicBezTo>
                  <a:cubicBezTo>
                    <a:pt x="27" y="83"/>
                    <a:pt x="35" y="75"/>
                    <a:pt x="35" y="65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sp>
          <p:nvSpPr>
            <p:cNvPr id="30" name="Freeform 5"/>
            <p:cNvSpPr>
              <a:spLocks/>
            </p:cNvSpPr>
            <p:nvPr/>
          </p:nvSpPr>
          <p:spPr bwMode="auto">
            <a:xfrm>
              <a:off x="3602834" y="3465939"/>
              <a:ext cx="923925" cy="2566988"/>
            </a:xfrm>
            <a:custGeom>
              <a:avLst/>
              <a:gdLst>
                <a:gd name="T0" fmla="*/ 0 w 245"/>
                <a:gd name="T1" fmla="*/ 429 h 682"/>
                <a:gd name="T2" fmla="*/ 245 w 245"/>
                <a:gd name="T3" fmla="*/ 682 h 682"/>
                <a:gd name="T4" fmla="*/ 245 w 245"/>
                <a:gd name="T5" fmla="*/ 0 h 682"/>
                <a:gd name="T6" fmla="*/ 0 w 245"/>
                <a:gd name="T7" fmla="*/ 429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429"/>
                  </a:moveTo>
                  <a:cubicBezTo>
                    <a:pt x="0" y="617"/>
                    <a:pt x="165" y="682"/>
                    <a:pt x="245" y="682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45" y="0"/>
                    <a:pt x="0" y="241"/>
                    <a:pt x="0" y="4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grpSp>
          <p:nvGrpSpPr>
            <p:cNvPr id="31" name="Group 66"/>
            <p:cNvGrpSpPr/>
            <p:nvPr/>
          </p:nvGrpSpPr>
          <p:grpSpPr>
            <a:xfrm>
              <a:off x="3879059" y="3958064"/>
              <a:ext cx="1296987" cy="1885951"/>
              <a:chOff x="4360863" y="3244850"/>
              <a:chExt cx="1296987" cy="1885951"/>
            </a:xfrm>
            <a:solidFill>
              <a:srgbClr val="FFFFFF">
                <a:alpha val="10000"/>
              </a:srgbClr>
            </a:solidFill>
          </p:grpSpPr>
          <p:sp>
            <p:nvSpPr>
              <p:cNvPr id="32" name="Freeform 7"/>
              <p:cNvSpPr>
                <a:spLocks/>
              </p:cNvSpPr>
              <p:nvPr/>
            </p:nvSpPr>
            <p:spPr bwMode="auto">
              <a:xfrm>
                <a:off x="4492625" y="4818063"/>
                <a:ext cx="1033462" cy="312738"/>
              </a:xfrm>
              <a:custGeom>
                <a:avLst/>
                <a:gdLst>
                  <a:gd name="T0" fmla="*/ 639 w 651"/>
                  <a:gd name="T1" fmla="*/ 0 h 197"/>
                  <a:gd name="T2" fmla="*/ 325 w 651"/>
                  <a:gd name="T3" fmla="*/ 166 h 197"/>
                  <a:gd name="T4" fmla="*/ 12 w 651"/>
                  <a:gd name="T5" fmla="*/ 0 h 197"/>
                  <a:gd name="T6" fmla="*/ 0 w 651"/>
                  <a:gd name="T7" fmla="*/ 24 h 197"/>
                  <a:gd name="T8" fmla="*/ 325 w 651"/>
                  <a:gd name="T9" fmla="*/ 195 h 197"/>
                  <a:gd name="T10" fmla="*/ 325 w 651"/>
                  <a:gd name="T11" fmla="*/ 197 h 197"/>
                  <a:gd name="T12" fmla="*/ 325 w 651"/>
                  <a:gd name="T13" fmla="*/ 197 h 197"/>
                  <a:gd name="T14" fmla="*/ 325 w 651"/>
                  <a:gd name="T15" fmla="*/ 197 h 197"/>
                  <a:gd name="T16" fmla="*/ 325 w 651"/>
                  <a:gd name="T17" fmla="*/ 195 h 197"/>
                  <a:gd name="T18" fmla="*/ 651 w 651"/>
                  <a:gd name="T19" fmla="*/ 24 h 197"/>
                  <a:gd name="T20" fmla="*/ 639 w 651"/>
                  <a:gd name="T21" fmla="*/ 0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639" y="0"/>
                    </a:move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5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5"/>
                    </a:lnTo>
                    <a:lnTo>
                      <a:pt x="651" y="24"/>
                    </a:lnTo>
                    <a:lnTo>
                      <a:pt x="63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3" name="Freeform 8"/>
              <p:cNvSpPr>
                <a:spLocks/>
              </p:cNvSpPr>
              <p:nvPr/>
            </p:nvSpPr>
            <p:spPr bwMode="auto">
              <a:xfrm>
                <a:off x="4360863" y="4452938"/>
                <a:ext cx="1296987" cy="381000"/>
              </a:xfrm>
              <a:custGeom>
                <a:avLst/>
                <a:gdLst>
                  <a:gd name="T0" fmla="*/ 408 w 817"/>
                  <a:gd name="T1" fmla="*/ 211 h 240"/>
                  <a:gd name="T2" fmla="*/ 12 w 817"/>
                  <a:gd name="T3" fmla="*/ 0 h 240"/>
                  <a:gd name="T4" fmla="*/ 0 w 817"/>
                  <a:gd name="T5" fmla="*/ 24 h 240"/>
                  <a:gd name="T6" fmla="*/ 408 w 817"/>
                  <a:gd name="T7" fmla="*/ 240 h 240"/>
                  <a:gd name="T8" fmla="*/ 408 w 817"/>
                  <a:gd name="T9" fmla="*/ 240 h 240"/>
                  <a:gd name="T10" fmla="*/ 408 w 817"/>
                  <a:gd name="T11" fmla="*/ 240 h 240"/>
                  <a:gd name="T12" fmla="*/ 408 w 817"/>
                  <a:gd name="T13" fmla="*/ 240 h 240"/>
                  <a:gd name="T14" fmla="*/ 408 w 817"/>
                  <a:gd name="T15" fmla="*/ 240 h 240"/>
                  <a:gd name="T16" fmla="*/ 817 w 817"/>
                  <a:gd name="T17" fmla="*/ 24 h 240"/>
                  <a:gd name="T18" fmla="*/ 805 w 817"/>
                  <a:gd name="T19" fmla="*/ 0 h 240"/>
                  <a:gd name="T20" fmla="*/ 408 w 817"/>
                  <a:gd name="T21" fmla="*/ 211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11"/>
                    </a:moveTo>
                    <a:lnTo>
                      <a:pt x="12" y="0"/>
                    </a:lnTo>
                    <a:lnTo>
                      <a:pt x="0" y="24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817" y="24"/>
                    </a:lnTo>
                    <a:lnTo>
                      <a:pt x="805" y="0"/>
                    </a:lnTo>
                    <a:lnTo>
                      <a:pt x="408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4" name="Freeform 9"/>
              <p:cNvSpPr>
                <a:spLocks/>
              </p:cNvSpPr>
              <p:nvPr/>
            </p:nvSpPr>
            <p:spPr bwMode="auto">
              <a:xfrm>
                <a:off x="4360863" y="4125913"/>
                <a:ext cx="1296987" cy="381000"/>
              </a:xfrm>
              <a:custGeom>
                <a:avLst/>
                <a:gdLst>
                  <a:gd name="T0" fmla="*/ 408 w 817"/>
                  <a:gd name="T1" fmla="*/ 240 h 240"/>
                  <a:gd name="T2" fmla="*/ 408 w 817"/>
                  <a:gd name="T3" fmla="*/ 240 h 240"/>
                  <a:gd name="T4" fmla="*/ 408 w 817"/>
                  <a:gd name="T5" fmla="*/ 240 h 240"/>
                  <a:gd name="T6" fmla="*/ 408 w 817"/>
                  <a:gd name="T7" fmla="*/ 237 h 240"/>
                  <a:gd name="T8" fmla="*/ 817 w 817"/>
                  <a:gd name="T9" fmla="*/ 21 h 240"/>
                  <a:gd name="T10" fmla="*/ 805 w 817"/>
                  <a:gd name="T11" fmla="*/ 0 h 240"/>
                  <a:gd name="T12" fmla="*/ 408 w 817"/>
                  <a:gd name="T13" fmla="*/ 209 h 240"/>
                  <a:gd name="T14" fmla="*/ 12 w 817"/>
                  <a:gd name="T15" fmla="*/ 0 h 240"/>
                  <a:gd name="T16" fmla="*/ 0 w 817"/>
                  <a:gd name="T17" fmla="*/ 21 h 240"/>
                  <a:gd name="T18" fmla="*/ 408 w 817"/>
                  <a:gd name="T19" fmla="*/ 237 h 240"/>
                  <a:gd name="T20" fmla="*/ 408 w 817"/>
                  <a:gd name="T21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40"/>
                    </a:move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37"/>
                    </a:lnTo>
                    <a:lnTo>
                      <a:pt x="817" y="21"/>
                    </a:lnTo>
                    <a:lnTo>
                      <a:pt x="805" y="0"/>
                    </a:lnTo>
                    <a:lnTo>
                      <a:pt x="408" y="209"/>
                    </a:lnTo>
                    <a:lnTo>
                      <a:pt x="12" y="0"/>
                    </a:lnTo>
                    <a:lnTo>
                      <a:pt x="0" y="21"/>
                    </a:lnTo>
                    <a:lnTo>
                      <a:pt x="408" y="237"/>
                    </a:lnTo>
                    <a:lnTo>
                      <a:pt x="408" y="2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5" name="Freeform 10"/>
              <p:cNvSpPr>
                <a:spLocks/>
              </p:cNvSpPr>
              <p:nvPr/>
            </p:nvSpPr>
            <p:spPr bwMode="auto">
              <a:xfrm>
                <a:off x="4492625" y="3829050"/>
                <a:ext cx="1033462" cy="312738"/>
              </a:xfrm>
              <a:custGeom>
                <a:avLst/>
                <a:gdLst>
                  <a:gd name="T0" fmla="*/ 325 w 651"/>
                  <a:gd name="T1" fmla="*/ 197 h 197"/>
                  <a:gd name="T2" fmla="*/ 325 w 651"/>
                  <a:gd name="T3" fmla="*/ 197 h 197"/>
                  <a:gd name="T4" fmla="*/ 325 w 651"/>
                  <a:gd name="T5" fmla="*/ 197 h 197"/>
                  <a:gd name="T6" fmla="*/ 325 w 651"/>
                  <a:gd name="T7" fmla="*/ 197 h 197"/>
                  <a:gd name="T8" fmla="*/ 651 w 651"/>
                  <a:gd name="T9" fmla="*/ 24 h 197"/>
                  <a:gd name="T10" fmla="*/ 639 w 651"/>
                  <a:gd name="T11" fmla="*/ 0 h 197"/>
                  <a:gd name="T12" fmla="*/ 325 w 651"/>
                  <a:gd name="T13" fmla="*/ 166 h 197"/>
                  <a:gd name="T14" fmla="*/ 12 w 651"/>
                  <a:gd name="T15" fmla="*/ 0 h 197"/>
                  <a:gd name="T16" fmla="*/ 0 w 651"/>
                  <a:gd name="T17" fmla="*/ 24 h 197"/>
                  <a:gd name="T18" fmla="*/ 325 w 651"/>
                  <a:gd name="T19" fmla="*/ 197 h 197"/>
                  <a:gd name="T20" fmla="*/ 325 w 651"/>
                  <a:gd name="T21" fmla="*/ 19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325" y="197"/>
                    </a:move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651" y="24"/>
                    </a:lnTo>
                    <a:lnTo>
                      <a:pt x="639" y="0"/>
                    </a:ln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7"/>
                    </a:lnTo>
                    <a:lnTo>
                      <a:pt x="325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6" name="Freeform 11"/>
              <p:cNvSpPr>
                <a:spLocks/>
              </p:cNvSpPr>
              <p:nvPr/>
            </p:nvSpPr>
            <p:spPr bwMode="auto">
              <a:xfrm>
                <a:off x="4684713" y="3549650"/>
                <a:ext cx="649287" cy="211138"/>
              </a:xfrm>
              <a:custGeom>
                <a:avLst/>
                <a:gdLst>
                  <a:gd name="T0" fmla="*/ 204 w 409"/>
                  <a:gd name="T1" fmla="*/ 133 h 133"/>
                  <a:gd name="T2" fmla="*/ 204 w 409"/>
                  <a:gd name="T3" fmla="*/ 133 h 133"/>
                  <a:gd name="T4" fmla="*/ 204 w 409"/>
                  <a:gd name="T5" fmla="*/ 133 h 133"/>
                  <a:gd name="T6" fmla="*/ 204 w 409"/>
                  <a:gd name="T7" fmla="*/ 131 h 133"/>
                  <a:gd name="T8" fmla="*/ 409 w 409"/>
                  <a:gd name="T9" fmla="*/ 24 h 133"/>
                  <a:gd name="T10" fmla="*/ 397 w 409"/>
                  <a:gd name="T11" fmla="*/ 0 h 133"/>
                  <a:gd name="T12" fmla="*/ 204 w 409"/>
                  <a:gd name="T13" fmla="*/ 102 h 133"/>
                  <a:gd name="T14" fmla="*/ 12 w 409"/>
                  <a:gd name="T15" fmla="*/ 0 h 133"/>
                  <a:gd name="T16" fmla="*/ 0 w 409"/>
                  <a:gd name="T17" fmla="*/ 24 h 133"/>
                  <a:gd name="T18" fmla="*/ 204 w 409"/>
                  <a:gd name="T19" fmla="*/ 131 h 133"/>
                  <a:gd name="T20" fmla="*/ 204 w 409"/>
                  <a:gd name="T21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9" h="133">
                    <a:moveTo>
                      <a:pt x="204" y="133"/>
                    </a:moveTo>
                    <a:lnTo>
                      <a:pt x="204" y="133"/>
                    </a:lnTo>
                    <a:lnTo>
                      <a:pt x="204" y="133"/>
                    </a:lnTo>
                    <a:lnTo>
                      <a:pt x="204" y="131"/>
                    </a:lnTo>
                    <a:lnTo>
                      <a:pt x="409" y="24"/>
                    </a:lnTo>
                    <a:lnTo>
                      <a:pt x="397" y="0"/>
                    </a:lnTo>
                    <a:lnTo>
                      <a:pt x="204" y="102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204" y="131"/>
                    </a:lnTo>
                    <a:lnTo>
                      <a:pt x="204" y="1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7" name="Freeform 12"/>
              <p:cNvSpPr>
                <a:spLocks/>
              </p:cNvSpPr>
              <p:nvPr/>
            </p:nvSpPr>
            <p:spPr bwMode="auto">
              <a:xfrm>
                <a:off x="4772025" y="3244850"/>
                <a:ext cx="474662" cy="161925"/>
              </a:xfrm>
              <a:custGeom>
                <a:avLst/>
                <a:gdLst>
                  <a:gd name="T0" fmla="*/ 149 w 299"/>
                  <a:gd name="T1" fmla="*/ 102 h 102"/>
                  <a:gd name="T2" fmla="*/ 299 w 299"/>
                  <a:gd name="T3" fmla="*/ 24 h 102"/>
                  <a:gd name="T4" fmla="*/ 285 w 299"/>
                  <a:gd name="T5" fmla="*/ 0 h 102"/>
                  <a:gd name="T6" fmla="*/ 152 w 299"/>
                  <a:gd name="T7" fmla="*/ 71 h 102"/>
                  <a:gd name="T8" fmla="*/ 12 w 299"/>
                  <a:gd name="T9" fmla="*/ 3 h 102"/>
                  <a:gd name="T10" fmla="*/ 0 w 299"/>
                  <a:gd name="T11" fmla="*/ 26 h 102"/>
                  <a:gd name="T12" fmla="*/ 147 w 299"/>
                  <a:gd name="T13" fmla="*/ 97 h 102"/>
                  <a:gd name="T14" fmla="*/ 149 w 299"/>
                  <a:gd name="T15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9" h="102">
                    <a:moveTo>
                      <a:pt x="149" y="102"/>
                    </a:moveTo>
                    <a:lnTo>
                      <a:pt x="299" y="24"/>
                    </a:lnTo>
                    <a:lnTo>
                      <a:pt x="285" y="0"/>
                    </a:lnTo>
                    <a:lnTo>
                      <a:pt x="152" y="71"/>
                    </a:lnTo>
                    <a:lnTo>
                      <a:pt x="12" y="3"/>
                    </a:lnTo>
                    <a:lnTo>
                      <a:pt x="0" y="26"/>
                    </a:lnTo>
                    <a:lnTo>
                      <a:pt x="147" y="97"/>
                    </a:lnTo>
                    <a:lnTo>
                      <a:pt x="149" y="1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8" name="Group 51"/>
          <p:cNvGrpSpPr>
            <a:grpSpLocks noChangeAspect="1"/>
          </p:cNvGrpSpPr>
          <p:nvPr/>
        </p:nvGrpSpPr>
        <p:grpSpPr>
          <a:xfrm>
            <a:off x="6080147" y="1443061"/>
            <a:ext cx="1564435" cy="4712400"/>
            <a:chOff x="5171283" y="3465939"/>
            <a:chExt cx="1849437" cy="5510292"/>
          </a:xfrm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39" name="Freeform 17"/>
            <p:cNvSpPr>
              <a:spLocks/>
            </p:cNvSpPr>
            <p:nvPr/>
          </p:nvSpPr>
          <p:spPr bwMode="auto">
            <a:xfrm>
              <a:off x="6024564" y="6007527"/>
              <a:ext cx="141288" cy="2968704"/>
            </a:xfrm>
            <a:custGeom>
              <a:avLst/>
              <a:gdLst>
                <a:gd name="T0" fmla="*/ 0 w 35"/>
                <a:gd name="T1" fmla="*/ 65 h 83"/>
                <a:gd name="T2" fmla="*/ 17 w 35"/>
                <a:gd name="T3" fmla="*/ 83 h 83"/>
                <a:gd name="T4" fmla="*/ 35 w 35"/>
                <a:gd name="T5" fmla="*/ 65 h 83"/>
                <a:gd name="T6" fmla="*/ 35 w 35"/>
                <a:gd name="T7" fmla="*/ 0 h 83"/>
                <a:gd name="T8" fmla="*/ 0 w 35"/>
                <a:gd name="T9" fmla="*/ 0 h 83"/>
                <a:gd name="T10" fmla="*/ 0 w 35"/>
                <a:gd name="T11" fmla="*/ 6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83">
                  <a:moveTo>
                    <a:pt x="0" y="65"/>
                  </a:moveTo>
                  <a:cubicBezTo>
                    <a:pt x="0" y="75"/>
                    <a:pt x="7" y="83"/>
                    <a:pt x="17" y="83"/>
                  </a:cubicBezTo>
                  <a:cubicBezTo>
                    <a:pt x="27" y="83"/>
                    <a:pt x="35" y="75"/>
                    <a:pt x="35" y="65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sp>
          <p:nvSpPr>
            <p:cNvPr id="40" name="Freeform 5"/>
            <p:cNvSpPr>
              <a:spLocks/>
            </p:cNvSpPr>
            <p:nvPr/>
          </p:nvSpPr>
          <p:spPr bwMode="auto">
            <a:xfrm>
              <a:off x="5171283" y="3465939"/>
              <a:ext cx="923925" cy="2566988"/>
            </a:xfrm>
            <a:custGeom>
              <a:avLst/>
              <a:gdLst>
                <a:gd name="T0" fmla="*/ 0 w 245"/>
                <a:gd name="T1" fmla="*/ 429 h 682"/>
                <a:gd name="T2" fmla="*/ 245 w 245"/>
                <a:gd name="T3" fmla="*/ 682 h 682"/>
                <a:gd name="T4" fmla="*/ 245 w 245"/>
                <a:gd name="T5" fmla="*/ 0 h 682"/>
                <a:gd name="T6" fmla="*/ 0 w 245"/>
                <a:gd name="T7" fmla="*/ 429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429"/>
                  </a:moveTo>
                  <a:cubicBezTo>
                    <a:pt x="0" y="617"/>
                    <a:pt x="165" y="682"/>
                    <a:pt x="245" y="682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45" y="0"/>
                    <a:pt x="0" y="241"/>
                    <a:pt x="0" y="42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auto">
            <a:xfrm>
              <a:off x="6095208" y="3465939"/>
              <a:ext cx="925512" cy="2566988"/>
            </a:xfrm>
            <a:custGeom>
              <a:avLst/>
              <a:gdLst>
                <a:gd name="T0" fmla="*/ 0 w 245"/>
                <a:gd name="T1" fmla="*/ 0 h 682"/>
                <a:gd name="T2" fmla="*/ 0 w 245"/>
                <a:gd name="T3" fmla="*/ 682 h 682"/>
                <a:gd name="T4" fmla="*/ 245 w 245"/>
                <a:gd name="T5" fmla="*/ 429 h 682"/>
                <a:gd name="T6" fmla="*/ 0 w 245"/>
                <a:gd name="T7" fmla="*/ 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0"/>
                  </a:moveTo>
                  <a:cubicBezTo>
                    <a:pt x="0" y="682"/>
                    <a:pt x="0" y="682"/>
                    <a:pt x="0" y="682"/>
                  </a:cubicBezTo>
                  <a:cubicBezTo>
                    <a:pt x="80" y="682"/>
                    <a:pt x="245" y="617"/>
                    <a:pt x="245" y="429"/>
                  </a:cubicBezTo>
                  <a:cubicBezTo>
                    <a:pt x="245" y="24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grpSp>
          <p:nvGrpSpPr>
            <p:cNvPr id="42" name="Group 55"/>
            <p:cNvGrpSpPr/>
            <p:nvPr/>
          </p:nvGrpSpPr>
          <p:grpSpPr>
            <a:xfrm>
              <a:off x="5447508" y="3958064"/>
              <a:ext cx="1296987" cy="1885951"/>
              <a:chOff x="4360863" y="3244850"/>
              <a:chExt cx="1296987" cy="1885951"/>
            </a:xfrm>
            <a:solidFill>
              <a:srgbClr val="FFFFFF">
                <a:alpha val="10000"/>
              </a:srgbClr>
            </a:solidFill>
          </p:grpSpPr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4492625" y="4818063"/>
                <a:ext cx="1033462" cy="312738"/>
              </a:xfrm>
              <a:custGeom>
                <a:avLst/>
                <a:gdLst>
                  <a:gd name="T0" fmla="*/ 639 w 651"/>
                  <a:gd name="T1" fmla="*/ 0 h 197"/>
                  <a:gd name="T2" fmla="*/ 325 w 651"/>
                  <a:gd name="T3" fmla="*/ 166 h 197"/>
                  <a:gd name="T4" fmla="*/ 12 w 651"/>
                  <a:gd name="T5" fmla="*/ 0 h 197"/>
                  <a:gd name="T6" fmla="*/ 0 w 651"/>
                  <a:gd name="T7" fmla="*/ 24 h 197"/>
                  <a:gd name="T8" fmla="*/ 325 w 651"/>
                  <a:gd name="T9" fmla="*/ 195 h 197"/>
                  <a:gd name="T10" fmla="*/ 325 w 651"/>
                  <a:gd name="T11" fmla="*/ 197 h 197"/>
                  <a:gd name="T12" fmla="*/ 325 w 651"/>
                  <a:gd name="T13" fmla="*/ 197 h 197"/>
                  <a:gd name="T14" fmla="*/ 325 w 651"/>
                  <a:gd name="T15" fmla="*/ 197 h 197"/>
                  <a:gd name="T16" fmla="*/ 325 w 651"/>
                  <a:gd name="T17" fmla="*/ 195 h 197"/>
                  <a:gd name="T18" fmla="*/ 651 w 651"/>
                  <a:gd name="T19" fmla="*/ 24 h 197"/>
                  <a:gd name="T20" fmla="*/ 639 w 651"/>
                  <a:gd name="T21" fmla="*/ 0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639" y="0"/>
                    </a:move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5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5"/>
                    </a:lnTo>
                    <a:lnTo>
                      <a:pt x="651" y="24"/>
                    </a:lnTo>
                    <a:lnTo>
                      <a:pt x="63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44" name="Freeform 8"/>
              <p:cNvSpPr>
                <a:spLocks/>
              </p:cNvSpPr>
              <p:nvPr/>
            </p:nvSpPr>
            <p:spPr bwMode="auto">
              <a:xfrm>
                <a:off x="4360863" y="4452938"/>
                <a:ext cx="1296987" cy="381000"/>
              </a:xfrm>
              <a:custGeom>
                <a:avLst/>
                <a:gdLst>
                  <a:gd name="T0" fmla="*/ 408 w 817"/>
                  <a:gd name="T1" fmla="*/ 211 h 240"/>
                  <a:gd name="T2" fmla="*/ 12 w 817"/>
                  <a:gd name="T3" fmla="*/ 0 h 240"/>
                  <a:gd name="T4" fmla="*/ 0 w 817"/>
                  <a:gd name="T5" fmla="*/ 24 h 240"/>
                  <a:gd name="T6" fmla="*/ 408 w 817"/>
                  <a:gd name="T7" fmla="*/ 240 h 240"/>
                  <a:gd name="T8" fmla="*/ 408 w 817"/>
                  <a:gd name="T9" fmla="*/ 240 h 240"/>
                  <a:gd name="T10" fmla="*/ 408 w 817"/>
                  <a:gd name="T11" fmla="*/ 240 h 240"/>
                  <a:gd name="T12" fmla="*/ 408 w 817"/>
                  <a:gd name="T13" fmla="*/ 240 h 240"/>
                  <a:gd name="T14" fmla="*/ 408 w 817"/>
                  <a:gd name="T15" fmla="*/ 240 h 240"/>
                  <a:gd name="T16" fmla="*/ 817 w 817"/>
                  <a:gd name="T17" fmla="*/ 24 h 240"/>
                  <a:gd name="T18" fmla="*/ 805 w 817"/>
                  <a:gd name="T19" fmla="*/ 0 h 240"/>
                  <a:gd name="T20" fmla="*/ 408 w 817"/>
                  <a:gd name="T21" fmla="*/ 211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11"/>
                    </a:moveTo>
                    <a:lnTo>
                      <a:pt x="12" y="0"/>
                    </a:lnTo>
                    <a:lnTo>
                      <a:pt x="0" y="24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817" y="24"/>
                    </a:lnTo>
                    <a:lnTo>
                      <a:pt x="805" y="0"/>
                    </a:lnTo>
                    <a:lnTo>
                      <a:pt x="408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45" name="Freeform 9"/>
              <p:cNvSpPr>
                <a:spLocks/>
              </p:cNvSpPr>
              <p:nvPr/>
            </p:nvSpPr>
            <p:spPr bwMode="auto">
              <a:xfrm>
                <a:off x="4360863" y="4125913"/>
                <a:ext cx="1296987" cy="381000"/>
              </a:xfrm>
              <a:custGeom>
                <a:avLst/>
                <a:gdLst>
                  <a:gd name="T0" fmla="*/ 408 w 817"/>
                  <a:gd name="T1" fmla="*/ 240 h 240"/>
                  <a:gd name="T2" fmla="*/ 408 w 817"/>
                  <a:gd name="T3" fmla="*/ 240 h 240"/>
                  <a:gd name="T4" fmla="*/ 408 w 817"/>
                  <a:gd name="T5" fmla="*/ 240 h 240"/>
                  <a:gd name="T6" fmla="*/ 408 w 817"/>
                  <a:gd name="T7" fmla="*/ 237 h 240"/>
                  <a:gd name="T8" fmla="*/ 817 w 817"/>
                  <a:gd name="T9" fmla="*/ 21 h 240"/>
                  <a:gd name="T10" fmla="*/ 805 w 817"/>
                  <a:gd name="T11" fmla="*/ 0 h 240"/>
                  <a:gd name="T12" fmla="*/ 408 w 817"/>
                  <a:gd name="T13" fmla="*/ 209 h 240"/>
                  <a:gd name="T14" fmla="*/ 12 w 817"/>
                  <a:gd name="T15" fmla="*/ 0 h 240"/>
                  <a:gd name="T16" fmla="*/ 0 w 817"/>
                  <a:gd name="T17" fmla="*/ 21 h 240"/>
                  <a:gd name="T18" fmla="*/ 408 w 817"/>
                  <a:gd name="T19" fmla="*/ 237 h 240"/>
                  <a:gd name="T20" fmla="*/ 408 w 817"/>
                  <a:gd name="T21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40"/>
                    </a:move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37"/>
                    </a:lnTo>
                    <a:lnTo>
                      <a:pt x="817" y="21"/>
                    </a:lnTo>
                    <a:lnTo>
                      <a:pt x="805" y="0"/>
                    </a:lnTo>
                    <a:lnTo>
                      <a:pt x="408" y="209"/>
                    </a:lnTo>
                    <a:lnTo>
                      <a:pt x="12" y="0"/>
                    </a:lnTo>
                    <a:lnTo>
                      <a:pt x="0" y="21"/>
                    </a:lnTo>
                    <a:lnTo>
                      <a:pt x="408" y="237"/>
                    </a:lnTo>
                    <a:lnTo>
                      <a:pt x="408" y="2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46" name="Freeform 10"/>
              <p:cNvSpPr>
                <a:spLocks/>
              </p:cNvSpPr>
              <p:nvPr/>
            </p:nvSpPr>
            <p:spPr bwMode="auto">
              <a:xfrm>
                <a:off x="4492625" y="3829050"/>
                <a:ext cx="1033462" cy="312738"/>
              </a:xfrm>
              <a:custGeom>
                <a:avLst/>
                <a:gdLst>
                  <a:gd name="T0" fmla="*/ 325 w 651"/>
                  <a:gd name="T1" fmla="*/ 197 h 197"/>
                  <a:gd name="T2" fmla="*/ 325 w 651"/>
                  <a:gd name="T3" fmla="*/ 197 h 197"/>
                  <a:gd name="T4" fmla="*/ 325 w 651"/>
                  <a:gd name="T5" fmla="*/ 197 h 197"/>
                  <a:gd name="T6" fmla="*/ 325 w 651"/>
                  <a:gd name="T7" fmla="*/ 197 h 197"/>
                  <a:gd name="T8" fmla="*/ 651 w 651"/>
                  <a:gd name="T9" fmla="*/ 24 h 197"/>
                  <a:gd name="T10" fmla="*/ 639 w 651"/>
                  <a:gd name="T11" fmla="*/ 0 h 197"/>
                  <a:gd name="T12" fmla="*/ 325 w 651"/>
                  <a:gd name="T13" fmla="*/ 166 h 197"/>
                  <a:gd name="T14" fmla="*/ 12 w 651"/>
                  <a:gd name="T15" fmla="*/ 0 h 197"/>
                  <a:gd name="T16" fmla="*/ 0 w 651"/>
                  <a:gd name="T17" fmla="*/ 24 h 197"/>
                  <a:gd name="T18" fmla="*/ 325 w 651"/>
                  <a:gd name="T19" fmla="*/ 197 h 197"/>
                  <a:gd name="T20" fmla="*/ 325 w 651"/>
                  <a:gd name="T21" fmla="*/ 19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325" y="197"/>
                    </a:move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651" y="24"/>
                    </a:lnTo>
                    <a:lnTo>
                      <a:pt x="639" y="0"/>
                    </a:ln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7"/>
                    </a:lnTo>
                    <a:lnTo>
                      <a:pt x="325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47" name="Freeform 11"/>
              <p:cNvSpPr>
                <a:spLocks/>
              </p:cNvSpPr>
              <p:nvPr/>
            </p:nvSpPr>
            <p:spPr bwMode="auto">
              <a:xfrm>
                <a:off x="4684713" y="3549650"/>
                <a:ext cx="649287" cy="211138"/>
              </a:xfrm>
              <a:custGeom>
                <a:avLst/>
                <a:gdLst>
                  <a:gd name="T0" fmla="*/ 204 w 409"/>
                  <a:gd name="T1" fmla="*/ 133 h 133"/>
                  <a:gd name="T2" fmla="*/ 204 w 409"/>
                  <a:gd name="T3" fmla="*/ 133 h 133"/>
                  <a:gd name="T4" fmla="*/ 204 w 409"/>
                  <a:gd name="T5" fmla="*/ 133 h 133"/>
                  <a:gd name="T6" fmla="*/ 204 w 409"/>
                  <a:gd name="T7" fmla="*/ 131 h 133"/>
                  <a:gd name="T8" fmla="*/ 409 w 409"/>
                  <a:gd name="T9" fmla="*/ 24 h 133"/>
                  <a:gd name="T10" fmla="*/ 397 w 409"/>
                  <a:gd name="T11" fmla="*/ 0 h 133"/>
                  <a:gd name="T12" fmla="*/ 204 w 409"/>
                  <a:gd name="T13" fmla="*/ 102 h 133"/>
                  <a:gd name="T14" fmla="*/ 12 w 409"/>
                  <a:gd name="T15" fmla="*/ 0 h 133"/>
                  <a:gd name="T16" fmla="*/ 0 w 409"/>
                  <a:gd name="T17" fmla="*/ 24 h 133"/>
                  <a:gd name="T18" fmla="*/ 204 w 409"/>
                  <a:gd name="T19" fmla="*/ 131 h 133"/>
                  <a:gd name="T20" fmla="*/ 204 w 409"/>
                  <a:gd name="T21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9" h="133">
                    <a:moveTo>
                      <a:pt x="204" y="133"/>
                    </a:moveTo>
                    <a:lnTo>
                      <a:pt x="204" y="133"/>
                    </a:lnTo>
                    <a:lnTo>
                      <a:pt x="204" y="133"/>
                    </a:lnTo>
                    <a:lnTo>
                      <a:pt x="204" y="131"/>
                    </a:lnTo>
                    <a:lnTo>
                      <a:pt x="409" y="24"/>
                    </a:lnTo>
                    <a:lnTo>
                      <a:pt x="397" y="0"/>
                    </a:lnTo>
                    <a:lnTo>
                      <a:pt x="204" y="102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204" y="131"/>
                    </a:lnTo>
                    <a:lnTo>
                      <a:pt x="204" y="1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48" name="Freeform 12"/>
              <p:cNvSpPr>
                <a:spLocks/>
              </p:cNvSpPr>
              <p:nvPr/>
            </p:nvSpPr>
            <p:spPr bwMode="auto">
              <a:xfrm>
                <a:off x="4772025" y="3244850"/>
                <a:ext cx="474662" cy="161925"/>
              </a:xfrm>
              <a:custGeom>
                <a:avLst/>
                <a:gdLst>
                  <a:gd name="T0" fmla="*/ 149 w 299"/>
                  <a:gd name="T1" fmla="*/ 102 h 102"/>
                  <a:gd name="T2" fmla="*/ 299 w 299"/>
                  <a:gd name="T3" fmla="*/ 24 h 102"/>
                  <a:gd name="T4" fmla="*/ 285 w 299"/>
                  <a:gd name="T5" fmla="*/ 0 h 102"/>
                  <a:gd name="T6" fmla="*/ 152 w 299"/>
                  <a:gd name="T7" fmla="*/ 71 h 102"/>
                  <a:gd name="T8" fmla="*/ 12 w 299"/>
                  <a:gd name="T9" fmla="*/ 3 h 102"/>
                  <a:gd name="T10" fmla="*/ 0 w 299"/>
                  <a:gd name="T11" fmla="*/ 26 h 102"/>
                  <a:gd name="T12" fmla="*/ 147 w 299"/>
                  <a:gd name="T13" fmla="*/ 97 h 102"/>
                  <a:gd name="T14" fmla="*/ 149 w 299"/>
                  <a:gd name="T15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9" h="102">
                    <a:moveTo>
                      <a:pt x="149" y="102"/>
                    </a:moveTo>
                    <a:lnTo>
                      <a:pt x="299" y="24"/>
                    </a:lnTo>
                    <a:lnTo>
                      <a:pt x="285" y="0"/>
                    </a:lnTo>
                    <a:lnTo>
                      <a:pt x="152" y="71"/>
                    </a:lnTo>
                    <a:lnTo>
                      <a:pt x="12" y="3"/>
                    </a:lnTo>
                    <a:lnTo>
                      <a:pt x="0" y="26"/>
                    </a:lnTo>
                    <a:lnTo>
                      <a:pt x="147" y="97"/>
                    </a:lnTo>
                    <a:lnTo>
                      <a:pt x="149" y="1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9" name="Group 40"/>
          <p:cNvGrpSpPr>
            <a:grpSpLocks noChangeAspect="1"/>
          </p:cNvGrpSpPr>
          <p:nvPr/>
        </p:nvGrpSpPr>
        <p:grpSpPr>
          <a:xfrm>
            <a:off x="8784148" y="1443061"/>
            <a:ext cx="1564434" cy="4712400"/>
            <a:chOff x="6738144" y="3465939"/>
            <a:chExt cx="1849437" cy="5510292"/>
          </a:xfrm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grpSpPr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7591425" y="6007527"/>
              <a:ext cx="141288" cy="2968704"/>
            </a:xfrm>
            <a:custGeom>
              <a:avLst/>
              <a:gdLst>
                <a:gd name="T0" fmla="*/ 0 w 35"/>
                <a:gd name="T1" fmla="*/ 65 h 83"/>
                <a:gd name="T2" fmla="*/ 17 w 35"/>
                <a:gd name="T3" fmla="*/ 83 h 83"/>
                <a:gd name="T4" fmla="*/ 35 w 35"/>
                <a:gd name="T5" fmla="*/ 65 h 83"/>
                <a:gd name="T6" fmla="*/ 35 w 35"/>
                <a:gd name="T7" fmla="*/ 0 h 83"/>
                <a:gd name="T8" fmla="*/ 0 w 35"/>
                <a:gd name="T9" fmla="*/ 0 h 83"/>
                <a:gd name="T10" fmla="*/ 0 w 35"/>
                <a:gd name="T11" fmla="*/ 6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83">
                  <a:moveTo>
                    <a:pt x="0" y="65"/>
                  </a:moveTo>
                  <a:cubicBezTo>
                    <a:pt x="0" y="75"/>
                    <a:pt x="7" y="83"/>
                    <a:pt x="17" y="83"/>
                  </a:cubicBezTo>
                  <a:cubicBezTo>
                    <a:pt x="27" y="83"/>
                    <a:pt x="35" y="75"/>
                    <a:pt x="35" y="65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sp>
          <p:nvSpPr>
            <p:cNvPr id="51" name="Freeform 5"/>
            <p:cNvSpPr>
              <a:spLocks/>
            </p:cNvSpPr>
            <p:nvPr/>
          </p:nvSpPr>
          <p:spPr bwMode="auto">
            <a:xfrm>
              <a:off x="6738144" y="3465939"/>
              <a:ext cx="923925" cy="2566988"/>
            </a:xfrm>
            <a:custGeom>
              <a:avLst/>
              <a:gdLst>
                <a:gd name="T0" fmla="*/ 0 w 245"/>
                <a:gd name="T1" fmla="*/ 429 h 682"/>
                <a:gd name="T2" fmla="*/ 245 w 245"/>
                <a:gd name="T3" fmla="*/ 682 h 682"/>
                <a:gd name="T4" fmla="*/ 245 w 245"/>
                <a:gd name="T5" fmla="*/ 0 h 682"/>
                <a:gd name="T6" fmla="*/ 0 w 245"/>
                <a:gd name="T7" fmla="*/ 429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429"/>
                  </a:moveTo>
                  <a:cubicBezTo>
                    <a:pt x="0" y="617"/>
                    <a:pt x="165" y="682"/>
                    <a:pt x="245" y="682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45" y="0"/>
                    <a:pt x="0" y="241"/>
                    <a:pt x="0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sp>
          <p:nvSpPr>
            <p:cNvPr id="52" name="Freeform 6"/>
            <p:cNvSpPr>
              <a:spLocks/>
            </p:cNvSpPr>
            <p:nvPr/>
          </p:nvSpPr>
          <p:spPr bwMode="auto">
            <a:xfrm>
              <a:off x="7662069" y="3465939"/>
              <a:ext cx="925512" cy="2566988"/>
            </a:xfrm>
            <a:custGeom>
              <a:avLst/>
              <a:gdLst>
                <a:gd name="T0" fmla="*/ 0 w 245"/>
                <a:gd name="T1" fmla="*/ 0 h 682"/>
                <a:gd name="T2" fmla="*/ 0 w 245"/>
                <a:gd name="T3" fmla="*/ 682 h 682"/>
                <a:gd name="T4" fmla="*/ 245 w 245"/>
                <a:gd name="T5" fmla="*/ 429 h 682"/>
                <a:gd name="T6" fmla="*/ 0 w 245"/>
                <a:gd name="T7" fmla="*/ 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" h="682">
                  <a:moveTo>
                    <a:pt x="0" y="0"/>
                  </a:moveTo>
                  <a:cubicBezTo>
                    <a:pt x="0" y="682"/>
                    <a:pt x="0" y="682"/>
                    <a:pt x="0" y="682"/>
                  </a:cubicBezTo>
                  <a:cubicBezTo>
                    <a:pt x="80" y="682"/>
                    <a:pt x="245" y="617"/>
                    <a:pt x="245" y="429"/>
                  </a:cubicBezTo>
                  <a:cubicBezTo>
                    <a:pt x="245" y="24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900" dirty="0">
                <a:latin typeface="微软雅黑" panose="020B0503020204020204" pitchFamily="34" charset="-122"/>
              </a:endParaRPr>
            </a:p>
          </p:txBody>
        </p:sp>
        <p:grpSp>
          <p:nvGrpSpPr>
            <p:cNvPr id="53" name="Group 44"/>
            <p:cNvGrpSpPr/>
            <p:nvPr/>
          </p:nvGrpSpPr>
          <p:grpSpPr>
            <a:xfrm>
              <a:off x="7014369" y="3958064"/>
              <a:ext cx="1296987" cy="1885951"/>
              <a:chOff x="4360863" y="3244850"/>
              <a:chExt cx="1296987" cy="1885951"/>
            </a:xfrm>
            <a:solidFill>
              <a:srgbClr val="FFFFFF">
                <a:alpha val="10000"/>
              </a:srgbClr>
            </a:solidFill>
          </p:grpSpPr>
          <p:sp>
            <p:nvSpPr>
              <p:cNvPr id="54" name="Freeform 7"/>
              <p:cNvSpPr>
                <a:spLocks/>
              </p:cNvSpPr>
              <p:nvPr/>
            </p:nvSpPr>
            <p:spPr bwMode="auto">
              <a:xfrm>
                <a:off x="4492625" y="4818063"/>
                <a:ext cx="1033462" cy="312738"/>
              </a:xfrm>
              <a:custGeom>
                <a:avLst/>
                <a:gdLst>
                  <a:gd name="T0" fmla="*/ 639 w 651"/>
                  <a:gd name="T1" fmla="*/ 0 h 197"/>
                  <a:gd name="T2" fmla="*/ 325 w 651"/>
                  <a:gd name="T3" fmla="*/ 166 h 197"/>
                  <a:gd name="T4" fmla="*/ 12 w 651"/>
                  <a:gd name="T5" fmla="*/ 0 h 197"/>
                  <a:gd name="T6" fmla="*/ 0 w 651"/>
                  <a:gd name="T7" fmla="*/ 24 h 197"/>
                  <a:gd name="T8" fmla="*/ 325 w 651"/>
                  <a:gd name="T9" fmla="*/ 195 h 197"/>
                  <a:gd name="T10" fmla="*/ 325 w 651"/>
                  <a:gd name="T11" fmla="*/ 197 h 197"/>
                  <a:gd name="T12" fmla="*/ 325 w 651"/>
                  <a:gd name="T13" fmla="*/ 197 h 197"/>
                  <a:gd name="T14" fmla="*/ 325 w 651"/>
                  <a:gd name="T15" fmla="*/ 197 h 197"/>
                  <a:gd name="T16" fmla="*/ 325 w 651"/>
                  <a:gd name="T17" fmla="*/ 195 h 197"/>
                  <a:gd name="T18" fmla="*/ 651 w 651"/>
                  <a:gd name="T19" fmla="*/ 24 h 197"/>
                  <a:gd name="T20" fmla="*/ 639 w 651"/>
                  <a:gd name="T21" fmla="*/ 0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639" y="0"/>
                    </a:move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5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5"/>
                    </a:lnTo>
                    <a:lnTo>
                      <a:pt x="651" y="24"/>
                    </a:lnTo>
                    <a:lnTo>
                      <a:pt x="63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55" name="Freeform 8"/>
              <p:cNvSpPr>
                <a:spLocks/>
              </p:cNvSpPr>
              <p:nvPr/>
            </p:nvSpPr>
            <p:spPr bwMode="auto">
              <a:xfrm>
                <a:off x="4360863" y="4452938"/>
                <a:ext cx="1296987" cy="381000"/>
              </a:xfrm>
              <a:custGeom>
                <a:avLst/>
                <a:gdLst>
                  <a:gd name="T0" fmla="*/ 408 w 817"/>
                  <a:gd name="T1" fmla="*/ 211 h 240"/>
                  <a:gd name="T2" fmla="*/ 12 w 817"/>
                  <a:gd name="T3" fmla="*/ 0 h 240"/>
                  <a:gd name="T4" fmla="*/ 0 w 817"/>
                  <a:gd name="T5" fmla="*/ 24 h 240"/>
                  <a:gd name="T6" fmla="*/ 408 w 817"/>
                  <a:gd name="T7" fmla="*/ 240 h 240"/>
                  <a:gd name="T8" fmla="*/ 408 w 817"/>
                  <a:gd name="T9" fmla="*/ 240 h 240"/>
                  <a:gd name="T10" fmla="*/ 408 w 817"/>
                  <a:gd name="T11" fmla="*/ 240 h 240"/>
                  <a:gd name="T12" fmla="*/ 408 w 817"/>
                  <a:gd name="T13" fmla="*/ 240 h 240"/>
                  <a:gd name="T14" fmla="*/ 408 w 817"/>
                  <a:gd name="T15" fmla="*/ 240 h 240"/>
                  <a:gd name="T16" fmla="*/ 817 w 817"/>
                  <a:gd name="T17" fmla="*/ 24 h 240"/>
                  <a:gd name="T18" fmla="*/ 805 w 817"/>
                  <a:gd name="T19" fmla="*/ 0 h 240"/>
                  <a:gd name="T20" fmla="*/ 408 w 817"/>
                  <a:gd name="T21" fmla="*/ 211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11"/>
                    </a:moveTo>
                    <a:lnTo>
                      <a:pt x="12" y="0"/>
                    </a:lnTo>
                    <a:lnTo>
                      <a:pt x="0" y="24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40"/>
                    </a:lnTo>
                    <a:lnTo>
                      <a:pt x="817" y="24"/>
                    </a:lnTo>
                    <a:lnTo>
                      <a:pt x="805" y="0"/>
                    </a:lnTo>
                    <a:lnTo>
                      <a:pt x="408" y="2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56" name="Freeform 9"/>
              <p:cNvSpPr>
                <a:spLocks/>
              </p:cNvSpPr>
              <p:nvPr/>
            </p:nvSpPr>
            <p:spPr bwMode="auto">
              <a:xfrm>
                <a:off x="4360863" y="4125913"/>
                <a:ext cx="1296987" cy="381000"/>
              </a:xfrm>
              <a:custGeom>
                <a:avLst/>
                <a:gdLst>
                  <a:gd name="T0" fmla="*/ 408 w 817"/>
                  <a:gd name="T1" fmla="*/ 240 h 240"/>
                  <a:gd name="T2" fmla="*/ 408 w 817"/>
                  <a:gd name="T3" fmla="*/ 240 h 240"/>
                  <a:gd name="T4" fmla="*/ 408 w 817"/>
                  <a:gd name="T5" fmla="*/ 240 h 240"/>
                  <a:gd name="T6" fmla="*/ 408 w 817"/>
                  <a:gd name="T7" fmla="*/ 237 h 240"/>
                  <a:gd name="T8" fmla="*/ 817 w 817"/>
                  <a:gd name="T9" fmla="*/ 21 h 240"/>
                  <a:gd name="T10" fmla="*/ 805 w 817"/>
                  <a:gd name="T11" fmla="*/ 0 h 240"/>
                  <a:gd name="T12" fmla="*/ 408 w 817"/>
                  <a:gd name="T13" fmla="*/ 209 h 240"/>
                  <a:gd name="T14" fmla="*/ 12 w 817"/>
                  <a:gd name="T15" fmla="*/ 0 h 240"/>
                  <a:gd name="T16" fmla="*/ 0 w 817"/>
                  <a:gd name="T17" fmla="*/ 21 h 240"/>
                  <a:gd name="T18" fmla="*/ 408 w 817"/>
                  <a:gd name="T19" fmla="*/ 237 h 240"/>
                  <a:gd name="T20" fmla="*/ 408 w 817"/>
                  <a:gd name="T21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7" h="240">
                    <a:moveTo>
                      <a:pt x="408" y="240"/>
                    </a:moveTo>
                    <a:lnTo>
                      <a:pt x="408" y="240"/>
                    </a:lnTo>
                    <a:lnTo>
                      <a:pt x="408" y="240"/>
                    </a:lnTo>
                    <a:lnTo>
                      <a:pt x="408" y="237"/>
                    </a:lnTo>
                    <a:lnTo>
                      <a:pt x="817" y="21"/>
                    </a:lnTo>
                    <a:lnTo>
                      <a:pt x="805" y="0"/>
                    </a:lnTo>
                    <a:lnTo>
                      <a:pt x="408" y="209"/>
                    </a:lnTo>
                    <a:lnTo>
                      <a:pt x="12" y="0"/>
                    </a:lnTo>
                    <a:lnTo>
                      <a:pt x="0" y="21"/>
                    </a:lnTo>
                    <a:lnTo>
                      <a:pt x="408" y="237"/>
                    </a:lnTo>
                    <a:lnTo>
                      <a:pt x="408" y="2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57" name="Freeform 10"/>
              <p:cNvSpPr>
                <a:spLocks/>
              </p:cNvSpPr>
              <p:nvPr/>
            </p:nvSpPr>
            <p:spPr bwMode="auto">
              <a:xfrm>
                <a:off x="4492625" y="3829050"/>
                <a:ext cx="1033462" cy="312738"/>
              </a:xfrm>
              <a:custGeom>
                <a:avLst/>
                <a:gdLst>
                  <a:gd name="T0" fmla="*/ 325 w 651"/>
                  <a:gd name="T1" fmla="*/ 197 h 197"/>
                  <a:gd name="T2" fmla="*/ 325 w 651"/>
                  <a:gd name="T3" fmla="*/ 197 h 197"/>
                  <a:gd name="T4" fmla="*/ 325 w 651"/>
                  <a:gd name="T5" fmla="*/ 197 h 197"/>
                  <a:gd name="T6" fmla="*/ 325 w 651"/>
                  <a:gd name="T7" fmla="*/ 197 h 197"/>
                  <a:gd name="T8" fmla="*/ 651 w 651"/>
                  <a:gd name="T9" fmla="*/ 24 h 197"/>
                  <a:gd name="T10" fmla="*/ 639 w 651"/>
                  <a:gd name="T11" fmla="*/ 0 h 197"/>
                  <a:gd name="T12" fmla="*/ 325 w 651"/>
                  <a:gd name="T13" fmla="*/ 166 h 197"/>
                  <a:gd name="T14" fmla="*/ 12 w 651"/>
                  <a:gd name="T15" fmla="*/ 0 h 197"/>
                  <a:gd name="T16" fmla="*/ 0 w 651"/>
                  <a:gd name="T17" fmla="*/ 24 h 197"/>
                  <a:gd name="T18" fmla="*/ 325 w 651"/>
                  <a:gd name="T19" fmla="*/ 197 h 197"/>
                  <a:gd name="T20" fmla="*/ 325 w 651"/>
                  <a:gd name="T21" fmla="*/ 19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1" h="197">
                    <a:moveTo>
                      <a:pt x="325" y="197"/>
                    </a:moveTo>
                    <a:lnTo>
                      <a:pt x="325" y="197"/>
                    </a:lnTo>
                    <a:lnTo>
                      <a:pt x="325" y="197"/>
                    </a:lnTo>
                    <a:lnTo>
                      <a:pt x="325" y="197"/>
                    </a:lnTo>
                    <a:lnTo>
                      <a:pt x="651" y="24"/>
                    </a:lnTo>
                    <a:lnTo>
                      <a:pt x="639" y="0"/>
                    </a:lnTo>
                    <a:lnTo>
                      <a:pt x="325" y="166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325" y="197"/>
                    </a:lnTo>
                    <a:lnTo>
                      <a:pt x="325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58" name="Freeform 11"/>
              <p:cNvSpPr>
                <a:spLocks/>
              </p:cNvSpPr>
              <p:nvPr/>
            </p:nvSpPr>
            <p:spPr bwMode="auto">
              <a:xfrm>
                <a:off x="4684713" y="3549650"/>
                <a:ext cx="649287" cy="211138"/>
              </a:xfrm>
              <a:custGeom>
                <a:avLst/>
                <a:gdLst>
                  <a:gd name="T0" fmla="*/ 204 w 409"/>
                  <a:gd name="T1" fmla="*/ 133 h 133"/>
                  <a:gd name="T2" fmla="*/ 204 w 409"/>
                  <a:gd name="T3" fmla="*/ 133 h 133"/>
                  <a:gd name="T4" fmla="*/ 204 w 409"/>
                  <a:gd name="T5" fmla="*/ 133 h 133"/>
                  <a:gd name="T6" fmla="*/ 204 w 409"/>
                  <a:gd name="T7" fmla="*/ 131 h 133"/>
                  <a:gd name="T8" fmla="*/ 409 w 409"/>
                  <a:gd name="T9" fmla="*/ 24 h 133"/>
                  <a:gd name="T10" fmla="*/ 397 w 409"/>
                  <a:gd name="T11" fmla="*/ 0 h 133"/>
                  <a:gd name="T12" fmla="*/ 204 w 409"/>
                  <a:gd name="T13" fmla="*/ 102 h 133"/>
                  <a:gd name="T14" fmla="*/ 12 w 409"/>
                  <a:gd name="T15" fmla="*/ 0 h 133"/>
                  <a:gd name="T16" fmla="*/ 0 w 409"/>
                  <a:gd name="T17" fmla="*/ 24 h 133"/>
                  <a:gd name="T18" fmla="*/ 204 w 409"/>
                  <a:gd name="T19" fmla="*/ 131 h 133"/>
                  <a:gd name="T20" fmla="*/ 204 w 409"/>
                  <a:gd name="T21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9" h="133">
                    <a:moveTo>
                      <a:pt x="204" y="133"/>
                    </a:moveTo>
                    <a:lnTo>
                      <a:pt x="204" y="133"/>
                    </a:lnTo>
                    <a:lnTo>
                      <a:pt x="204" y="133"/>
                    </a:lnTo>
                    <a:lnTo>
                      <a:pt x="204" y="131"/>
                    </a:lnTo>
                    <a:lnTo>
                      <a:pt x="409" y="24"/>
                    </a:lnTo>
                    <a:lnTo>
                      <a:pt x="397" y="0"/>
                    </a:lnTo>
                    <a:lnTo>
                      <a:pt x="204" y="102"/>
                    </a:lnTo>
                    <a:lnTo>
                      <a:pt x="12" y="0"/>
                    </a:lnTo>
                    <a:lnTo>
                      <a:pt x="0" y="24"/>
                    </a:lnTo>
                    <a:lnTo>
                      <a:pt x="204" y="131"/>
                    </a:lnTo>
                    <a:lnTo>
                      <a:pt x="204" y="1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59" name="Freeform 12"/>
              <p:cNvSpPr>
                <a:spLocks/>
              </p:cNvSpPr>
              <p:nvPr/>
            </p:nvSpPr>
            <p:spPr bwMode="auto">
              <a:xfrm>
                <a:off x="4772025" y="3244850"/>
                <a:ext cx="474662" cy="161925"/>
              </a:xfrm>
              <a:custGeom>
                <a:avLst/>
                <a:gdLst>
                  <a:gd name="T0" fmla="*/ 149 w 299"/>
                  <a:gd name="T1" fmla="*/ 102 h 102"/>
                  <a:gd name="T2" fmla="*/ 299 w 299"/>
                  <a:gd name="T3" fmla="*/ 24 h 102"/>
                  <a:gd name="T4" fmla="*/ 285 w 299"/>
                  <a:gd name="T5" fmla="*/ 0 h 102"/>
                  <a:gd name="T6" fmla="*/ 152 w 299"/>
                  <a:gd name="T7" fmla="*/ 71 h 102"/>
                  <a:gd name="T8" fmla="*/ 12 w 299"/>
                  <a:gd name="T9" fmla="*/ 3 h 102"/>
                  <a:gd name="T10" fmla="*/ 0 w 299"/>
                  <a:gd name="T11" fmla="*/ 26 h 102"/>
                  <a:gd name="T12" fmla="*/ 147 w 299"/>
                  <a:gd name="T13" fmla="*/ 97 h 102"/>
                  <a:gd name="T14" fmla="*/ 149 w 299"/>
                  <a:gd name="T15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9" h="102">
                    <a:moveTo>
                      <a:pt x="149" y="102"/>
                    </a:moveTo>
                    <a:lnTo>
                      <a:pt x="299" y="24"/>
                    </a:lnTo>
                    <a:lnTo>
                      <a:pt x="285" y="0"/>
                    </a:lnTo>
                    <a:lnTo>
                      <a:pt x="152" y="71"/>
                    </a:lnTo>
                    <a:lnTo>
                      <a:pt x="12" y="3"/>
                    </a:lnTo>
                    <a:lnTo>
                      <a:pt x="0" y="26"/>
                    </a:lnTo>
                    <a:lnTo>
                      <a:pt x="147" y="97"/>
                    </a:lnTo>
                    <a:lnTo>
                      <a:pt x="149" y="1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900" dirty="0">
                  <a:latin typeface="微软雅黑" panose="020B0503020204020204" pitchFamily="34" charset="-122"/>
                </a:endParaRPr>
              </a:p>
            </p:txBody>
          </p:sp>
        </p:grpSp>
      </p:grpSp>
      <p:sp>
        <p:nvSpPr>
          <p:cNvPr id="60" name="Freeform 1"/>
          <p:cNvSpPr>
            <a:spLocks noChangeAspect="1" noChangeArrowheads="1"/>
          </p:cNvSpPr>
          <p:nvPr/>
        </p:nvSpPr>
        <p:spPr bwMode="auto">
          <a:xfrm>
            <a:off x="4362326" y="3733221"/>
            <a:ext cx="1153976" cy="1081322"/>
          </a:xfrm>
          <a:custGeom>
            <a:avLst/>
            <a:gdLst>
              <a:gd name="T0" fmla="*/ 4511 w 4512"/>
              <a:gd name="T1" fmla="*/ 0 h 4510"/>
              <a:gd name="T2" fmla="*/ 4511 w 4512"/>
              <a:gd name="T3" fmla="*/ 0 h 4510"/>
              <a:gd name="T4" fmla="*/ 4021 w 4512"/>
              <a:gd name="T5" fmla="*/ 0 h 4510"/>
              <a:gd name="T6" fmla="*/ 4021 w 4512"/>
              <a:gd name="T7" fmla="*/ 0 h 4510"/>
              <a:gd name="T8" fmla="*/ 851 w 4512"/>
              <a:gd name="T9" fmla="*/ 0 h 4510"/>
              <a:gd name="T10" fmla="*/ 799 w 4512"/>
              <a:gd name="T11" fmla="*/ 0 h 4510"/>
              <a:gd name="T12" fmla="*/ 774 w 4512"/>
              <a:gd name="T13" fmla="*/ 0 h 4510"/>
              <a:gd name="T14" fmla="*/ 774 w 4512"/>
              <a:gd name="T15" fmla="*/ 0 h 4510"/>
              <a:gd name="T16" fmla="*/ 0 w 4512"/>
              <a:gd name="T17" fmla="*/ 747 h 4510"/>
              <a:gd name="T18" fmla="*/ 0 w 4512"/>
              <a:gd name="T19" fmla="*/ 747 h 4510"/>
              <a:gd name="T20" fmla="*/ 0 w 4512"/>
              <a:gd name="T21" fmla="*/ 4509 h 4510"/>
              <a:gd name="T22" fmla="*/ 490 w 4512"/>
              <a:gd name="T23" fmla="*/ 4509 h 4510"/>
              <a:gd name="T24" fmla="*/ 490 w 4512"/>
              <a:gd name="T25" fmla="*/ 4509 h 4510"/>
              <a:gd name="T26" fmla="*/ 3660 w 4512"/>
              <a:gd name="T27" fmla="*/ 4509 h 4510"/>
              <a:gd name="T28" fmla="*/ 3738 w 4512"/>
              <a:gd name="T29" fmla="*/ 4509 h 4510"/>
              <a:gd name="T30" fmla="*/ 3789 w 4512"/>
              <a:gd name="T31" fmla="*/ 4509 h 4510"/>
              <a:gd name="T32" fmla="*/ 3789 w 4512"/>
              <a:gd name="T33" fmla="*/ 4509 h 4510"/>
              <a:gd name="T34" fmla="*/ 4511 w 4512"/>
              <a:gd name="T35" fmla="*/ 3788 h 4510"/>
              <a:gd name="T36" fmla="*/ 4511 w 4512"/>
              <a:gd name="T37" fmla="*/ 3788 h 4510"/>
              <a:gd name="T38" fmla="*/ 4511 w 4512"/>
              <a:gd name="T39" fmla="*/ 0 h 4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512" h="4510">
                <a:moveTo>
                  <a:pt x="4511" y="0"/>
                </a:moveTo>
                <a:lnTo>
                  <a:pt x="4511" y="0"/>
                </a:lnTo>
                <a:cubicBezTo>
                  <a:pt x="4021" y="0"/>
                  <a:pt x="4021" y="0"/>
                  <a:pt x="4021" y="0"/>
                </a:cubicBezTo>
                <a:lnTo>
                  <a:pt x="4021" y="0"/>
                </a:lnTo>
                <a:cubicBezTo>
                  <a:pt x="851" y="0"/>
                  <a:pt x="851" y="0"/>
                  <a:pt x="851" y="0"/>
                </a:cubicBezTo>
                <a:cubicBezTo>
                  <a:pt x="825" y="0"/>
                  <a:pt x="825" y="0"/>
                  <a:pt x="799" y="0"/>
                </a:cubicBezTo>
                <a:cubicBezTo>
                  <a:pt x="774" y="0"/>
                  <a:pt x="774" y="0"/>
                  <a:pt x="774" y="0"/>
                </a:cubicBezTo>
                <a:lnTo>
                  <a:pt x="774" y="0"/>
                </a:lnTo>
                <a:cubicBezTo>
                  <a:pt x="361" y="26"/>
                  <a:pt x="52" y="361"/>
                  <a:pt x="0" y="747"/>
                </a:cubicBezTo>
                <a:lnTo>
                  <a:pt x="0" y="747"/>
                </a:lnTo>
                <a:cubicBezTo>
                  <a:pt x="0" y="4509"/>
                  <a:pt x="0" y="4509"/>
                  <a:pt x="0" y="4509"/>
                </a:cubicBezTo>
                <a:cubicBezTo>
                  <a:pt x="490" y="4509"/>
                  <a:pt x="490" y="4509"/>
                  <a:pt x="490" y="4509"/>
                </a:cubicBezTo>
                <a:lnTo>
                  <a:pt x="490" y="4509"/>
                </a:lnTo>
                <a:cubicBezTo>
                  <a:pt x="3660" y="4509"/>
                  <a:pt x="3660" y="4509"/>
                  <a:pt x="3660" y="4509"/>
                </a:cubicBezTo>
                <a:cubicBezTo>
                  <a:pt x="3686" y="4509"/>
                  <a:pt x="3712" y="4509"/>
                  <a:pt x="3738" y="4509"/>
                </a:cubicBezTo>
                <a:cubicBezTo>
                  <a:pt x="3789" y="4509"/>
                  <a:pt x="3789" y="4509"/>
                  <a:pt x="3789" y="4509"/>
                </a:cubicBezTo>
                <a:lnTo>
                  <a:pt x="3789" y="4509"/>
                </a:lnTo>
                <a:cubicBezTo>
                  <a:pt x="4150" y="4457"/>
                  <a:pt x="4460" y="4174"/>
                  <a:pt x="4511" y="3788"/>
                </a:cubicBezTo>
                <a:lnTo>
                  <a:pt x="4511" y="3788"/>
                </a:lnTo>
                <a:lnTo>
                  <a:pt x="4511" y="0"/>
                </a:lnTo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1" name="Freeform 1"/>
          <p:cNvSpPr>
            <a:spLocks noChangeAspect="1" noChangeArrowheads="1"/>
          </p:cNvSpPr>
          <p:nvPr/>
        </p:nvSpPr>
        <p:spPr bwMode="auto">
          <a:xfrm>
            <a:off x="7067737" y="3733221"/>
            <a:ext cx="1153976" cy="1081322"/>
          </a:xfrm>
          <a:custGeom>
            <a:avLst/>
            <a:gdLst>
              <a:gd name="T0" fmla="*/ 4511 w 4512"/>
              <a:gd name="T1" fmla="*/ 0 h 4510"/>
              <a:gd name="T2" fmla="*/ 4511 w 4512"/>
              <a:gd name="T3" fmla="*/ 0 h 4510"/>
              <a:gd name="T4" fmla="*/ 4021 w 4512"/>
              <a:gd name="T5" fmla="*/ 0 h 4510"/>
              <a:gd name="T6" fmla="*/ 4021 w 4512"/>
              <a:gd name="T7" fmla="*/ 0 h 4510"/>
              <a:gd name="T8" fmla="*/ 851 w 4512"/>
              <a:gd name="T9" fmla="*/ 0 h 4510"/>
              <a:gd name="T10" fmla="*/ 799 w 4512"/>
              <a:gd name="T11" fmla="*/ 0 h 4510"/>
              <a:gd name="T12" fmla="*/ 774 w 4512"/>
              <a:gd name="T13" fmla="*/ 0 h 4510"/>
              <a:gd name="T14" fmla="*/ 774 w 4512"/>
              <a:gd name="T15" fmla="*/ 0 h 4510"/>
              <a:gd name="T16" fmla="*/ 0 w 4512"/>
              <a:gd name="T17" fmla="*/ 747 h 4510"/>
              <a:gd name="T18" fmla="*/ 0 w 4512"/>
              <a:gd name="T19" fmla="*/ 747 h 4510"/>
              <a:gd name="T20" fmla="*/ 0 w 4512"/>
              <a:gd name="T21" fmla="*/ 4509 h 4510"/>
              <a:gd name="T22" fmla="*/ 490 w 4512"/>
              <a:gd name="T23" fmla="*/ 4509 h 4510"/>
              <a:gd name="T24" fmla="*/ 490 w 4512"/>
              <a:gd name="T25" fmla="*/ 4509 h 4510"/>
              <a:gd name="T26" fmla="*/ 3660 w 4512"/>
              <a:gd name="T27" fmla="*/ 4509 h 4510"/>
              <a:gd name="T28" fmla="*/ 3738 w 4512"/>
              <a:gd name="T29" fmla="*/ 4509 h 4510"/>
              <a:gd name="T30" fmla="*/ 3789 w 4512"/>
              <a:gd name="T31" fmla="*/ 4509 h 4510"/>
              <a:gd name="T32" fmla="*/ 3789 w 4512"/>
              <a:gd name="T33" fmla="*/ 4509 h 4510"/>
              <a:gd name="T34" fmla="*/ 4511 w 4512"/>
              <a:gd name="T35" fmla="*/ 3788 h 4510"/>
              <a:gd name="T36" fmla="*/ 4511 w 4512"/>
              <a:gd name="T37" fmla="*/ 3788 h 4510"/>
              <a:gd name="T38" fmla="*/ 4511 w 4512"/>
              <a:gd name="T39" fmla="*/ 0 h 4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512" h="4510">
                <a:moveTo>
                  <a:pt x="4511" y="0"/>
                </a:moveTo>
                <a:lnTo>
                  <a:pt x="4511" y="0"/>
                </a:lnTo>
                <a:cubicBezTo>
                  <a:pt x="4021" y="0"/>
                  <a:pt x="4021" y="0"/>
                  <a:pt x="4021" y="0"/>
                </a:cubicBezTo>
                <a:lnTo>
                  <a:pt x="4021" y="0"/>
                </a:lnTo>
                <a:cubicBezTo>
                  <a:pt x="851" y="0"/>
                  <a:pt x="851" y="0"/>
                  <a:pt x="851" y="0"/>
                </a:cubicBezTo>
                <a:cubicBezTo>
                  <a:pt x="825" y="0"/>
                  <a:pt x="825" y="0"/>
                  <a:pt x="799" y="0"/>
                </a:cubicBezTo>
                <a:cubicBezTo>
                  <a:pt x="774" y="0"/>
                  <a:pt x="774" y="0"/>
                  <a:pt x="774" y="0"/>
                </a:cubicBezTo>
                <a:lnTo>
                  <a:pt x="774" y="0"/>
                </a:lnTo>
                <a:cubicBezTo>
                  <a:pt x="361" y="26"/>
                  <a:pt x="52" y="361"/>
                  <a:pt x="0" y="747"/>
                </a:cubicBezTo>
                <a:lnTo>
                  <a:pt x="0" y="747"/>
                </a:lnTo>
                <a:cubicBezTo>
                  <a:pt x="0" y="4509"/>
                  <a:pt x="0" y="4509"/>
                  <a:pt x="0" y="4509"/>
                </a:cubicBezTo>
                <a:cubicBezTo>
                  <a:pt x="490" y="4509"/>
                  <a:pt x="490" y="4509"/>
                  <a:pt x="490" y="4509"/>
                </a:cubicBezTo>
                <a:lnTo>
                  <a:pt x="490" y="4509"/>
                </a:lnTo>
                <a:cubicBezTo>
                  <a:pt x="3660" y="4509"/>
                  <a:pt x="3660" y="4509"/>
                  <a:pt x="3660" y="4509"/>
                </a:cubicBezTo>
                <a:cubicBezTo>
                  <a:pt x="3686" y="4509"/>
                  <a:pt x="3712" y="4509"/>
                  <a:pt x="3738" y="4509"/>
                </a:cubicBezTo>
                <a:cubicBezTo>
                  <a:pt x="3789" y="4509"/>
                  <a:pt x="3789" y="4509"/>
                  <a:pt x="3789" y="4509"/>
                </a:cubicBezTo>
                <a:lnTo>
                  <a:pt x="3789" y="4509"/>
                </a:lnTo>
                <a:cubicBezTo>
                  <a:pt x="4150" y="4457"/>
                  <a:pt x="4460" y="4174"/>
                  <a:pt x="4511" y="3788"/>
                </a:cubicBezTo>
                <a:lnTo>
                  <a:pt x="4511" y="3788"/>
                </a:lnTo>
                <a:lnTo>
                  <a:pt x="4511" y="0"/>
                </a:lnTo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700000" scaled="1"/>
          </a:gradFill>
          <a:ln w="2540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2" name="Freeform 1"/>
          <p:cNvSpPr>
            <a:spLocks noChangeAspect="1" noChangeArrowheads="1"/>
          </p:cNvSpPr>
          <p:nvPr/>
        </p:nvSpPr>
        <p:spPr bwMode="auto">
          <a:xfrm>
            <a:off x="9770251" y="3733221"/>
            <a:ext cx="1153976" cy="1081322"/>
          </a:xfrm>
          <a:custGeom>
            <a:avLst/>
            <a:gdLst>
              <a:gd name="T0" fmla="*/ 4511 w 4512"/>
              <a:gd name="T1" fmla="*/ 0 h 4510"/>
              <a:gd name="T2" fmla="*/ 4511 w 4512"/>
              <a:gd name="T3" fmla="*/ 0 h 4510"/>
              <a:gd name="T4" fmla="*/ 4021 w 4512"/>
              <a:gd name="T5" fmla="*/ 0 h 4510"/>
              <a:gd name="T6" fmla="*/ 4021 w 4512"/>
              <a:gd name="T7" fmla="*/ 0 h 4510"/>
              <a:gd name="T8" fmla="*/ 851 w 4512"/>
              <a:gd name="T9" fmla="*/ 0 h 4510"/>
              <a:gd name="T10" fmla="*/ 799 w 4512"/>
              <a:gd name="T11" fmla="*/ 0 h 4510"/>
              <a:gd name="T12" fmla="*/ 774 w 4512"/>
              <a:gd name="T13" fmla="*/ 0 h 4510"/>
              <a:gd name="T14" fmla="*/ 774 w 4512"/>
              <a:gd name="T15" fmla="*/ 0 h 4510"/>
              <a:gd name="T16" fmla="*/ 0 w 4512"/>
              <a:gd name="T17" fmla="*/ 747 h 4510"/>
              <a:gd name="T18" fmla="*/ 0 w 4512"/>
              <a:gd name="T19" fmla="*/ 747 h 4510"/>
              <a:gd name="T20" fmla="*/ 0 w 4512"/>
              <a:gd name="T21" fmla="*/ 4509 h 4510"/>
              <a:gd name="T22" fmla="*/ 490 w 4512"/>
              <a:gd name="T23" fmla="*/ 4509 h 4510"/>
              <a:gd name="T24" fmla="*/ 490 w 4512"/>
              <a:gd name="T25" fmla="*/ 4509 h 4510"/>
              <a:gd name="T26" fmla="*/ 3660 w 4512"/>
              <a:gd name="T27" fmla="*/ 4509 h 4510"/>
              <a:gd name="T28" fmla="*/ 3738 w 4512"/>
              <a:gd name="T29" fmla="*/ 4509 h 4510"/>
              <a:gd name="T30" fmla="*/ 3789 w 4512"/>
              <a:gd name="T31" fmla="*/ 4509 h 4510"/>
              <a:gd name="T32" fmla="*/ 3789 w 4512"/>
              <a:gd name="T33" fmla="*/ 4509 h 4510"/>
              <a:gd name="T34" fmla="*/ 4511 w 4512"/>
              <a:gd name="T35" fmla="*/ 3788 h 4510"/>
              <a:gd name="T36" fmla="*/ 4511 w 4512"/>
              <a:gd name="T37" fmla="*/ 3788 h 4510"/>
              <a:gd name="T38" fmla="*/ 4511 w 4512"/>
              <a:gd name="T39" fmla="*/ 0 h 4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512" h="4510">
                <a:moveTo>
                  <a:pt x="4511" y="0"/>
                </a:moveTo>
                <a:lnTo>
                  <a:pt x="4511" y="0"/>
                </a:lnTo>
                <a:cubicBezTo>
                  <a:pt x="4021" y="0"/>
                  <a:pt x="4021" y="0"/>
                  <a:pt x="4021" y="0"/>
                </a:cubicBezTo>
                <a:lnTo>
                  <a:pt x="4021" y="0"/>
                </a:lnTo>
                <a:cubicBezTo>
                  <a:pt x="851" y="0"/>
                  <a:pt x="851" y="0"/>
                  <a:pt x="851" y="0"/>
                </a:cubicBezTo>
                <a:cubicBezTo>
                  <a:pt x="825" y="0"/>
                  <a:pt x="825" y="0"/>
                  <a:pt x="799" y="0"/>
                </a:cubicBezTo>
                <a:cubicBezTo>
                  <a:pt x="774" y="0"/>
                  <a:pt x="774" y="0"/>
                  <a:pt x="774" y="0"/>
                </a:cubicBezTo>
                <a:lnTo>
                  <a:pt x="774" y="0"/>
                </a:lnTo>
                <a:cubicBezTo>
                  <a:pt x="361" y="26"/>
                  <a:pt x="52" y="361"/>
                  <a:pt x="0" y="747"/>
                </a:cubicBezTo>
                <a:lnTo>
                  <a:pt x="0" y="747"/>
                </a:lnTo>
                <a:cubicBezTo>
                  <a:pt x="0" y="4509"/>
                  <a:pt x="0" y="4509"/>
                  <a:pt x="0" y="4509"/>
                </a:cubicBezTo>
                <a:cubicBezTo>
                  <a:pt x="490" y="4509"/>
                  <a:pt x="490" y="4509"/>
                  <a:pt x="490" y="4509"/>
                </a:cubicBezTo>
                <a:lnTo>
                  <a:pt x="490" y="4509"/>
                </a:lnTo>
                <a:cubicBezTo>
                  <a:pt x="3660" y="4509"/>
                  <a:pt x="3660" y="4509"/>
                  <a:pt x="3660" y="4509"/>
                </a:cubicBezTo>
                <a:cubicBezTo>
                  <a:pt x="3686" y="4509"/>
                  <a:pt x="3712" y="4509"/>
                  <a:pt x="3738" y="4509"/>
                </a:cubicBezTo>
                <a:cubicBezTo>
                  <a:pt x="3789" y="4509"/>
                  <a:pt x="3789" y="4509"/>
                  <a:pt x="3789" y="4509"/>
                </a:cubicBezTo>
                <a:lnTo>
                  <a:pt x="3789" y="4509"/>
                </a:lnTo>
                <a:cubicBezTo>
                  <a:pt x="4150" y="4457"/>
                  <a:pt x="4460" y="4174"/>
                  <a:pt x="4511" y="3788"/>
                </a:cubicBezTo>
                <a:lnTo>
                  <a:pt x="4511" y="3788"/>
                </a:lnTo>
                <a:lnTo>
                  <a:pt x="4511" y="0"/>
                </a:lnTo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 w="25400" cap="flat" cmpd="sng" algn="ctr"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3" name="文本框 62"/>
          <p:cNvSpPr txBox="1">
            <a:spLocks/>
          </p:cNvSpPr>
          <p:nvPr/>
        </p:nvSpPr>
        <p:spPr>
          <a:xfrm>
            <a:off x="1580502" y="4951508"/>
            <a:ext cx="20914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400" dirty="0"/>
          </a:p>
        </p:txBody>
      </p:sp>
      <p:sp>
        <p:nvSpPr>
          <p:cNvPr id="64" name="文本框 63"/>
          <p:cNvSpPr txBox="1">
            <a:spLocks/>
          </p:cNvSpPr>
          <p:nvPr/>
        </p:nvSpPr>
        <p:spPr>
          <a:xfrm>
            <a:off x="4284502" y="4951508"/>
            <a:ext cx="20914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400" dirty="0"/>
          </a:p>
        </p:txBody>
      </p:sp>
      <p:sp>
        <p:nvSpPr>
          <p:cNvPr id="65" name="文本框 64"/>
          <p:cNvSpPr txBox="1">
            <a:spLocks/>
          </p:cNvSpPr>
          <p:nvPr/>
        </p:nvSpPr>
        <p:spPr>
          <a:xfrm>
            <a:off x="6989913" y="4951508"/>
            <a:ext cx="20914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400" dirty="0"/>
          </a:p>
        </p:txBody>
      </p:sp>
      <p:sp>
        <p:nvSpPr>
          <p:cNvPr id="66" name="文本框 65"/>
          <p:cNvSpPr txBox="1">
            <a:spLocks/>
          </p:cNvSpPr>
          <p:nvPr/>
        </p:nvSpPr>
        <p:spPr>
          <a:xfrm>
            <a:off x="9692427" y="4951508"/>
            <a:ext cx="20914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400" dirty="0"/>
          </a:p>
        </p:txBody>
      </p:sp>
      <p:sp>
        <p:nvSpPr>
          <p:cNvPr id="67" name="文本框 66"/>
          <p:cNvSpPr txBox="1">
            <a:spLocks/>
          </p:cNvSpPr>
          <p:nvPr/>
        </p:nvSpPr>
        <p:spPr>
          <a:xfrm>
            <a:off x="1719091" y="3919939"/>
            <a:ext cx="1032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68" name="文本框 67"/>
          <p:cNvSpPr txBox="1">
            <a:spLocks/>
          </p:cNvSpPr>
          <p:nvPr/>
        </p:nvSpPr>
        <p:spPr>
          <a:xfrm>
            <a:off x="4423091" y="3919939"/>
            <a:ext cx="1032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69" name="文本框 68"/>
          <p:cNvSpPr txBox="1">
            <a:spLocks/>
          </p:cNvSpPr>
          <p:nvPr/>
        </p:nvSpPr>
        <p:spPr>
          <a:xfrm>
            <a:off x="7128502" y="3919939"/>
            <a:ext cx="1032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70" name="文本框 69"/>
          <p:cNvSpPr txBox="1">
            <a:spLocks/>
          </p:cNvSpPr>
          <p:nvPr/>
        </p:nvSpPr>
        <p:spPr>
          <a:xfrm>
            <a:off x="9831016" y="3919939"/>
            <a:ext cx="1032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的标题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71" name="Freeform 128"/>
          <p:cNvSpPr>
            <a:spLocks noChangeAspect="1" noEditPoints="1"/>
          </p:cNvSpPr>
          <p:nvPr/>
        </p:nvSpPr>
        <p:spPr bwMode="auto">
          <a:xfrm>
            <a:off x="6658199" y="2350002"/>
            <a:ext cx="440411" cy="440411"/>
          </a:xfrm>
          <a:custGeom>
            <a:avLst/>
            <a:gdLst>
              <a:gd name="T0" fmla="*/ 1075 w 1209"/>
              <a:gd name="T1" fmla="*/ 505 h 1209"/>
              <a:gd name="T2" fmla="*/ 1022 w 1209"/>
              <a:gd name="T3" fmla="*/ 558 h 1209"/>
              <a:gd name="T4" fmla="*/ 969 w 1209"/>
              <a:gd name="T5" fmla="*/ 558 h 1209"/>
              <a:gd name="T6" fmla="*/ 651 w 1209"/>
              <a:gd name="T7" fmla="*/ 240 h 1209"/>
              <a:gd name="T8" fmla="*/ 651 w 1209"/>
              <a:gd name="T9" fmla="*/ 187 h 1209"/>
              <a:gd name="T10" fmla="*/ 704 w 1209"/>
              <a:gd name="T11" fmla="*/ 134 h 1209"/>
              <a:gd name="T12" fmla="*/ 757 w 1209"/>
              <a:gd name="T13" fmla="*/ 134 h 1209"/>
              <a:gd name="T14" fmla="*/ 1075 w 1209"/>
              <a:gd name="T15" fmla="*/ 452 h 1209"/>
              <a:gd name="T16" fmla="*/ 1075 w 1209"/>
              <a:gd name="T17" fmla="*/ 505 h 1209"/>
              <a:gd name="T18" fmla="*/ 177 w 1209"/>
              <a:gd name="T19" fmla="*/ 1010 h 1209"/>
              <a:gd name="T20" fmla="*/ 124 w 1209"/>
              <a:gd name="T21" fmla="*/ 957 h 1209"/>
              <a:gd name="T22" fmla="*/ 489 w 1209"/>
              <a:gd name="T23" fmla="*/ 592 h 1209"/>
              <a:gd name="T24" fmla="*/ 542 w 1209"/>
              <a:gd name="T25" fmla="*/ 645 h 1209"/>
              <a:gd name="T26" fmla="*/ 177 w 1209"/>
              <a:gd name="T27" fmla="*/ 1010 h 1209"/>
              <a:gd name="T28" fmla="*/ 1175 w 1209"/>
              <a:gd name="T29" fmla="*/ 377 h 1209"/>
              <a:gd name="T30" fmla="*/ 1056 w 1209"/>
              <a:gd name="T31" fmla="*/ 258 h 1209"/>
              <a:gd name="T32" fmla="*/ 951 w 1209"/>
              <a:gd name="T33" fmla="*/ 153 h 1209"/>
              <a:gd name="T34" fmla="*/ 832 w 1209"/>
              <a:gd name="T35" fmla="*/ 34 h 1209"/>
              <a:gd name="T36" fmla="*/ 717 w 1209"/>
              <a:gd name="T37" fmla="*/ 23 h 1209"/>
              <a:gd name="T38" fmla="*/ 393 w 1209"/>
              <a:gd name="T39" fmla="*/ 239 h 1209"/>
              <a:gd name="T40" fmla="*/ 364 w 1209"/>
              <a:gd name="T41" fmla="*/ 347 h 1209"/>
              <a:gd name="T42" fmla="*/ 447 w 1209"/>
              <a:gd name="T43" fmla="*/ 512 h 1209"/>
              <a:gd name="T44" fmla="*/ 456 w 1209"/>
              <a:gd name="T45" fmla="*/ 528 h 1209"/>
              <a:gd name="T46" fmla="*/ 38 w 1209"/>
              <a:gd name="T47" fmla="*/ 946 h 1209"/>
              <a:gd name="T48" fmla="*/ 0 w 1209"/>
              <a:gd name="T49" fmla="*/ 1209 h 1209"/>
              <a:gd name="T50" fmla="*/ 225 w 1209"/>
              <a:gd name="T51" fmla="*/ 1209 h 1209"/>
              <a:gd name="T52" fmla="*/ 225 w 1209"/>
              <a:gd name="T53" fmla="*/ 1134 h 1209"/>
              <a:gd name="T54" fmla="*/ 375 w 1209"/>
              <a:gd name="T55" fmla="*/ 1134 h 1209"/>
              <a:gd name="T56" fmla="*/ 375 w 1209"/>
              <a:gd name="T57" fmla="*/ 984 h 1209"/>
              <a:gd name="T58" fmla="*/ 525 w 1209"/>
              <a:gd name="T59" fmla="*/ 984 h 1209"/>
              <a:gd name="T60" fmla="*/ 525 w 1209"/>
              <a:gd name="T61" fmla="*/ 834 h 1209"/>
              <a:gd name="T62" fmla="*/ 675 w 1209"/>
              <a:gd name="T63" fmla="*/ 834 h 1209"/>
              <a:gd name="T64" fmla="*/ 675 w 1209"/>
              <a:gd name="T65" fmla="*/ 750 h 1209"/>
              <a:gd name="T66" fmla="*/ 697 w 1209"/>
              <a:gd name="T67" fmla="*/ 762 h 1209"/>
              <a:gd name="T68" fmla="*/ 862 w 1209"/>
              <a:gd name="T69" fmla="*/ 845 h 1209"/>
              <a:gd name="T70" fmla="*/ 970 w 1209"/>
              <a:gd name="T71" fmla="*/ 816 h 1209"/>
              <a:gd name="T72" fmla="*/ 1186 w 1209"/>
              <a:gd name="T73" fmla="*/ 492 h 1209"/>
              <a:gd name="T74" fmla="*/ 1175 w 1209"/>
              <a:gd name="T75" fmla="*/ 377 h 1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09" h="1209">
                <a:moveTo>
                  <a:pt x="1075" y="505"/>
                </a:moveTo>
                <a:lnTo>
                  <a:pt x="1022" y="558"/>
                </a:lnTo>
                <a:cubicBezTo>
                  <a:pt x="1007" y="573"/>
                  <a:pt x="984" y="573"/>
                  <a:pt x="969" y="558"/>
                </a:cubicBezTo>
                <a:lnTo>
                  <a:pt x="651" y="240"/>
                </a:lnTo>
                <a:cubicBezTo>
                  <a:pt x="636" y="226"/>
                  <a:pt x="636" y="202"/>
                  <a:pt x="651" y="187"/>
                </a:cubicBezTo>
                <a:lnTo>
                  <a:pt x="704" y="134"/>
                </a:lnTo>
                <a:cubicBezTo>
                  <a:pt x="718" y="119"/>
                  <a:pt x="742" y="119"/>
                  <a:pt x="757" y="134"/>
                </a:cubicBezTo>
                <a:lnTo>
                  <a:pt x="1075" y="452"/>
                </a:lnTo>
                <a:cubicBezTo>
                  <a:pt x="1090" y="467"/>
                  <a:pt x="1090" y="491"/>
                  <a:pt x="1075" y="505"/>
                </a:cubicBezTo>
                <a:close/>
                <a:moveTo>
                  <a:pt x="177" y="1010"/>
                </a:moveTo>
                <a:lnTo>
                  <a:pt x="124" y="957"/>
                </a:lnTo>
                <a:lnTo>
                  <a:pt x="489" y="592"/>
                </a:lnTo>
                <a:lnTo>
                  <a:pt x="542" y="645"/>
                </a:lnTo>
                <a:lnTo>
                  <a:pt x="177" y="1010"/>
                </a:lnTo>
                <a:close/>
                <a:moveTo>
                  <a:pt x="1175" y="377"/>
                </a:moveTo>
                <a:lnTo>
                  <a:pt x="1056" y="258"/>
                </a:lnTo>
                <a:cubicBezTo>
                  <a:pt x="1027" y="229"/>
                  <a:pt x="980" y="182"/>
                  <a:pt x="951" y="153"/>
                </a:cubicBezTo>
                <a:lnTo>
                  <a:pt x="832" y="34"/>
                </a:lnTo>
                <a:cubicBezTo>
                  <a:pt x="803" y="5"/>
                  <a:pt x="751" y="0"/>
                  <a:pt x="717" y="23"/>
                </a:cubicBezTo>
                <a:lnTo>
                  <a:pt x="393" y="239"/>
                </a:lnTo>
                <a:cubicBezTo>
                  <a:pt x="359" y="262"/>
                  <a:pt x="346" y="310"/>
                  <a:pt x="364" y="347"/>
                </a:cubicBezTo>
                <a:lnTo>
                  <a:pt x="447" y="512"/>
                </a:lnTo>
                <a:cubicBezTo>
                  <a:pt x="450" y="517"/>
                  <a:pt x="452" y="523"/>
                  <a:pt x="456" y="528"/>
                </a:cubicBezTo>
                <a:lnTo>
                  <a:pt x="38" y="946"/>
                </a:lnTo>
                <a:lnTo>
                  <a:pt x="0" y="1209"/>
                </a:lnTo>
                <a:lnTo>
                  <a:pt x="225" y="1209"/>
                </a:lnTo>
                <a:lnTo>
                  <a:pt x="225" y="1134"/>
                </a:lnTo>
                <a:lnTo>
                  <a:pt x="375" y="1134"/>
                </a:lnTo>
                <a:lnTo>
                  <a:pt x="375" y="984"/>
                </a:lnTo>
                <a:lnTo>
                  <a:pt x="525" y="984"/>
                </a:lnTo>
                <a:lnTo>
                  <a:pt x="525" y="834"/>
                </a:lnTo>
                <a:lnTo>
                  <a:pt x="675" y="834"/>
                </a:lnTo>
                <a:lnTo>
                  <a:pt x="675" y="750"/>
                </a:lnTo>
                <a:cubicBezTo>
                  <a:pt x="683" y="755"/>
                  <a:pt x="690" y="759"/>
                  <a:pt x="697" y="762"/>
                </a:cubicBezTo>
                <a:lnTo>
                  <a:pt x="862" y="845"/>
                </a:lnTo>
                <a:cubicBezTo>
                  <a:pt x="899" y="863"/>
                  <a:pt x="947" y="850"/>
                  <a:pt x="970" y="816"/>
                </a:cubicBezTo>
                <a:lnTo>
                  <a:pt x="1186" y="492"/>
                </a:lnTo>
                <a:cubicBezTo>
                  <a:pt x="1209" y="458"/>
                  <a:pt x="1204" y="406"/>
                  <a:pt x="117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Freeform 28"/>
          <p:cNvSpPr>
            <a:spLocks noChangeAspect="1" noEditPoints="1"/>
          </p:cNvSpPr>
          <p:nvPr/>
        </p:nvSpPr>
        <p:spPr bwMode="auto">
          <a:xfrm>
            <a:off x="3952788" y="2351792"/>
            <a:ext cx="440411" cy="436830"/>
          </a:xfrm>
          <a:custGeom>
            <a:avLst/>
            <a:gdLst>
              <a:gd name="T0" fmla="*/ 1058 w 1200"/>
              <a:gd name="T1" fmla="*/ 997 h 1189"/>
              <a:gd name="T2" fmla="*/ 1015 w 1200"/>
              <a:gd name="T3" fmla="*/ 997 h 1189"/>
              <a:gd name="T4" fmla="*/ 793 w 1200"/>
              <a:gd name="T5" fmla="*/ 776 h 1189"/>
              <a:gd name="T6" fmla="*/ 793 w 1200"/>
              <a:gd name="T7" fmla="*/ 733 h 1189"/>
              <a:gd name="T8" fmla="*/ 837 w 1200"/>
              <a:gd name="T9" fmla="*/ 733 h 1189"/>
              <a:gd name="T10" fmla="*/ 1058 w 1200"/>
              <a:gd name="T11" fmla="*/ 954 h 1189"/>
              <a:gd name="T12" fmla="*/ 1058 w 1200"/>
              <a:gd name="T13" fmla="*/ 997 h 1189"/>
              <a:gd name="T14" fmla="*/ 960 w 1200"/>
              <a:gd name="T15" fmla="*/ 1094 h 1189"/>
              <a:gd name="T16" fmla="*/ 917 w 1200"/>
              <a:gd name="T17" fmla="*/ 1094 h 1189"/>
              <a:gd name="T18" fmla="*/ 696 w 1200"/>
              <a:gd name="T19" fmla="*/ 873 h 1189"/>
              <a:gd name="T20" fmla="*/ 696 w 1200"/>
              <a:gd name="T21" fmla="*/ 830 h 1189"/>
              <a:gd name="T22" fmla="*/ 739 w 1200"/>
              <a:gd name="T23" fmla="*/ 830 h 1189"/>
              <a:gd name="T24" fmla="*/ 960 w 1200"/>
              <a:gd name="T25" fmla="*/ 1051 h 1189"/>
              <a:gd name="T26" fmla="*/ 960 w 1200"/>
              <a:gd name="T27" fmla="*/ 1094 h 1189"/>
              <a:gd name="T28" fmla="*/ 842 w 1200"/>
              <a:gd name="T29" fmla="*/ 648 h 1189"/>
              <a:gd name="T30" fmla="*/ 593 w 1200"/>
              <a:gd name="T31" fmla="*/ 864 h 1189"/>
              <a:gd name="T32" fmla="*/ 864 w 1200"/>
              <a:gd name="T33" fmla="*/ 1142 h 1189"/>
              <a:gd name="T34" fmla="*/ 1036 w 1200"/>
              <a:gd name="T35" fmla="*/ 1142 h 1189"/>
              <a:gd name="T36" fmla="*/ 1105 w 1200"/>
              <a:gd name="T37" fmla="*/ 1073 h 1189"/>
              <a:gd name="T38" fmla="*/ 1105 w 1200"/>
              <a:gd name="T39" fmla="*/ 901 h 1189"/>
              <a:gd name="T40" fmla="*/ 842 w 1200"/>
              <a:gd name="T41" fmla="*/ 648 h 1189"/>
              <a:gd name="T42" fmla="*/ 284 w 1200"/>
              <a:gd name="T43" fmla="*/ 370 h 1189"/>
              <a:gd name="T44" fmla="*/ 463 w 1200"/>
              <a:gd name="T45" fmla="*/ 554 h 1189"/>
              <a:gd name="T46" fmla="*/ 549 w 1200"/>
              <a:gd name="T47" fmla="*/ 468 h 1189"/>
              <a:gd name="T48" fmla="*/ 370 w 1200"/>
              <a:gd name="T49" fmla="*/ 284 h 1189"/>
              <a:gd name="T50" fmla="*/ 413 w 1200"/>
              <a:gd name="T51" fmla="*/ 241 h 1189"/>
              <a:gd name="T52" fmla="*/ 172 w 1200"/>
              <a:gd name="T53" fmla="*/ 0 h 1189"/>
              <a:gd name="T54" fmla="*/ 0 w 1200"/>
              <a:gd name="T55" fmla="*/ 172 h 1189"/>
              <a:gd name="T56" fmla="*/ 241 w 1200"/>
              <a:gd name="T57" fmla="*/ 413 h 1189"/>
              <a:gd name="T58" fmla="*/ 284 w 1200"/>
              <a:gd name="T59" fmla="*/ 370 h 1189"/>
              <a:gd name="T60" fmla="*/ 266 w 1200"/>
              <a:gd name="T61" fmla="*/ 1085 h 1189"/>
              <a:gd name="T62" fmla="*/ 165 w 1200"/>
              <a:gd name="T63" fmla="*/ 985 h 1189"/>
              <a:gd name="T64" fmla="*/ 266 w 1200"/>
              <a:gd name="T65" fmla="*/ 884 h 1189"/>
              <a:gd name="T66" fmla="*/ 366 w 1200"/>
              <a:gd name="T67" fmla="*/ 985 h 1189"/>
              <a:gd name="T68" fmla="*/ 266 w 1200"/>
              <a:gd name="T69" fmla="*/ 1085 h 1189"/>
              <a:gd name="T70" fmla="*/ 777 w 1200"/>
              <a:gd name="T71" fmla="*/ 607 h 1189"/>
              <a:gd name="T72" fmla="*/ 893 w 1200"/>
              <a:gd name="T73" fmla="*/ 630 h 1189"/>
              <a:gd name="T74" fmla="*/ 1200 w 1200"/>
              <a:gd name="T75" fmla="*/ 324 h 1189"/>
              <a:gd name="T76" fmla="*/ 1195 w 1200"/>
              <a:gd name="T77" fmla="*/ 272 h 1189"/>
              <a:gd name="T78" fmla="*/ 978 w 1200"/>
              <a:gd name="T79" fmla="*/ 505 h 1189"/>
              <a:gd name="T80" fmla="*/ 773 w 1200"/>
              <a:gd name="T81" fmla="*/ 468 h 1189"/>
              <a:gd name="T82" fmla="*/ 702 w 1200"/>
              <a:gd name="T83" fmla="*/ 271 h 1189"/>
              <a:gd name="T84" fmla="*/ 936 w 1200"/>
              <a:gd name="T85" fmla="*/ 20 h 1189"/>
              <a:gd name="T86" fmla="*/ 893 w 1200"/>
              <a:gd name="T87" fmla="*/ 17 h 1189"/>
              <a:gd name="T88" fmla="*/ 587 w 1200"/>
              <a:gd name="T89" fmla="*/ 324 h 1189"/>
              <a:gd name="T90" fmla="*/ 612 w 1200"/>
              <a:gd name="T91" fmla="*/ 446 h 1189"/>
              <a:gd name="T92" fmla="*/ 320 w 1200"/>
              <a:gd name="T93" fmla="*/ 803 h 1189"/>
              <a:gd name="T94" fmla="*/ 265 w 1200"/>
              <a:gd name="T95" fmla="*/ 795 h 1189"/>
              <a:gd name="T96" fmla="*/ 76 w 1200"/>
              <a:gd name="T97" fmla="*/ 985 h 1189"/>
              <a:gd name="T98" fmla="*/ 265 w 1200"/>
              <a:gd name="T99" fmla="*/ 1174 h 1189"/>
              <a:gd name="T100" fmla="*/ 455 w 1200"/>
              <a:gd name="T101" fmla="*/ 985 h 1189"/>
              <a:gd name="T102" fmla="*/ 441 w 1200"/>
              <a:gd name="T103" fmla="*/ 913 h 1189"/>
              <a:gd name="T104" fmla="*/ 777 w 1200"/>
              <a:gd name="T105" fmla="*/ 607 h 1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00" h="1189">
                <a:moveTo>
                  <a:pt x="1058" y="997"/>
                </a:moveTo>
                <a:cubicBezTo>
                  <a:pt x="1046" y="1009"/>
                  <a:pt x="1026" y="1009"/>
                  <a:pt x="1015" y="997"/>
                </a:cubicBezTo>
                <a:lnTo>
                  <a:pt x="793" y="776"/>
                </a:lnTo>
                <a:cubicBezTo>
                  <a:pt x="782" y="764"/>
                  <a:pt x="782" y="745"/>
                  <a:pt x="793" y="733"/>
                </a:cubicBezTo>
                <a:cubicBezTo>
                  <a:pt x="805" y="721"/>
                  <a:pt x="825" y="721"/>
                  <a:pt x="837" y="733"/>
                </a:cubicBezTo>
                <a:lnTo>
                  <a:pt x="1058" y="954"/>
                </a:lnTo>
                <a:cubicBezTo>
                  <a:pt x="1070" y="966"/>
                  <a:pt x="1070" y="985"/>
                  <a:pt x="1058" y="997"/>
                </a:cubicBezTo>
                <a:close/>
                <a:moveTo>
                  <a:pt x="960" y="1094"/>
                </a:moveTo>
                <a:cubicBezTo>
                  <a:pt x="949" y="1106"/>
                  <a:pt x="929" y="1106"/>
                  <a:pt x="917" y="1094"/>
                </a:cubicBezTo>
                <a:lnTo>
                  <a:pt x="696" y="873"/>
                </a:lnTo>
                <a:cubicBezTo>
                  <a:pt x="684" y="861"/>
                  <a:pt x="684" y="842"/>
                  <a:pt x="696" y="830"/>
                </a:cubicBezTo>
                <a:cubicBezTo>
                  <a:pt x="708" y="818"/>
                  <a:pt x="727" y="818"/>
                  <a:pt x="739" y="830"/>
                </a:cubicBezTo>
                <a:lnTo>
                  <a:pt x="960" y="1051"/>
                </a:lnTo>
                <a:cubicBezTo>
                  <a:pt x="972" y="1063"/>
                  <a:pt x="972" y="1082"/>
                  <a:pt x="960" y="1094"/>
                </a:cubicBezTo>
                <a:close/>
                <a:moveTo>
                  <a:pt x="842" y="648"/>
                </a:moveTo>
                <a:cubicBezTo>
                  <a:pt x="842" y="648"/>
                  <a:pt x="694" y="688"/>
                  <a:pt x="593" y="864"/>
                </a:cubicBezTo>
                <a:cubicBezTo>
                  <a:pt x="589" y="854"/>
                  <a:pt x="864" y="1142"/>
                  <a:pt x="864" y="1142"/>
                </a:cubicBezTo>
                <a:cubicBezTo>
                  <a:pt x="912" y="1189"/>
                  <a:pt x="989" y="1189"/>
                  <a:pt x="1036" y="1142"/>
                </a:cubicBezTo>
                <a:lnTo>
                  <a:pt x="1105" y="1073"/>
                </a:lnTo>
                <a:cubicBezTo>
                  <a:pt x="1153" y="1025"/>
                  <a:pt x="1153" y="948"/>
                  <a:pt x="1105" y="901"/>
                </a:cubicBezTo>
                <a:lnTo>
                  <a:pt x="842" y="648"/>
                </a:lnTo>
                <a:close/>
                <a:moveTo>
                  <a:pt x="284" y="370"/>
                </a:moveTo>
                <a:lnTo>
                  <a:pt x="463" y="554"/>
                </a:lnTo>
                <a:lnTo>
                  <a:pt x="549" y="468"/>
                </a:lnTo>
                <a:lnTo>
                  <a:pt x="370" y="284"/>
                </a:lnTo>
                <a:lnTo>
                  <a:pt x="413" y="241"/>
                </a:lnTo>
                <a:lnTo>
                  <a:pt x="172" y="0"/>
                </a:lnTo>
                <a:lnTo>
                  <a:pt x="0" y="172"/>
                </a:lnTo>
                <a:lnTo>
                  <a:pt x="241" y="413"/>
                </a:lnTo>
                <a:lnTo>
                  <a:pt x="284" y="370"/>
                </a:lnTo>
                <a:close/>
                <a:moveTo>
                  <a:pt x="266" y="1085"/>
                </a:moveTo>
                <a:cubicBezTo>
                  <a:pt x="210" y="1085"/>
                  <a:pt x="165" y="1040"/>
                  <a:pt x="165" y="985"/>
                </a:cubicBezTo>
                <a:cubicBezTo>
                  <a:pt x="165" y="929"/>
                  <a:pt x="210" y="884"/>
                  <a:pt x="266" y="884"/>
                </a:cubicBezTo>
                <a:cubicBezTo>
                  <a:pt x="321" y="884"/>
                  <a:pt x="366" y="929"/>
                  <a:pt x="366" y="985"/>
                </a:cubicBezTo>
                <a:cubicBezTo>
                  <a:pt x="366" y="1040"/>
                  <a:pt x="321" y="1085"/>
                  <a:pt x="266" y="1085"/>
                </a:cubicBezTo>
                <a:close/>
                <a:moveTo>
                  <a:pt x="777" y="607"/>
                </a:moveTo>
                <a:cubicBezTo>
                  <a:pt x="813" y="622"/>
                  <a:pt x="852" y="630"/>
                  <a:pt x="893" y="630"/>
                </a:cubicBezTo>
                <a:cubicBezTo>
                  <a:pt x="1063" y="630"/>
                  <a:pt x="1200" y="493"/>
                  <a:pt x="1200" y="324"/>
                </a:cubicBezTo>
                <a:cubicBezTo>
                  <a:pt x="1200" y="306"/>
                  <a:pt x="1198" y="289"/>
                  <a:pt x="1195" y="272"/>
                </a:cubicBezTo>
                <a:lnTo>
                  <a:pt x="978" y="505"/>
                </a:lnTo>
                <a:lnTo>
                  <a:pt x="773" y="468"/>
                </a:lnTo>
                <a:lnTo>
                  <a:pt x="702" y="271"/>
                </a:lnTo>
                <a:lnTo>
                  <a:pt x="936" y="20"/>
                </a:lnTo>
                <a:cubicBezTo>
                  <a:pt x="922" y="18"/>
                  <a:pt x="908" y="17"/>
                  <a:pt x="893" y="17"/>
                </a:cubicBezTo>
                <a:cubicBezTo>
                  <a:pt x="724" y="17"/>
                  <a:pt x="587" y="154"/>
                  <a:pt x="587" y="324"/>
                </a:cubicBezTo>
                <a:cubicBezTo>
                  <a:pt x="587" y="367"/>
                  <a:pt x="596" y="408"/>
                  <a:pt x="612" y="446"/>
                </a:cubicBezTo>
                <a:cubicBezTo>
                  <a:pt x="518" y="613"/>
                  <a:pt x="376" y="752"/>
                  <a:pt x="320" y="803"/>
                </a:cubicBezTo>
                <a:cubicBezTo>
                  <a:pt x="303" y="798"/>
                  <a:pt x="284" y="795"/>
                  <a:pt x="265" y="795"/>
                </a:cubicBezTo>
                <a:cubicBezTo>
                  <a:pt x="161" y="795"/>
                  <a:pt x="76" y="880"/>
                  <a:pt x="76" y="985"/>
                </a:cubicBezTo>
                <a:cubicBezTo>
                  <a:pt x="76" y="1089"/>
                  <a:pt x="161" y="1174"/>
                  <a:pt x="265" y="1174"/>
                </a:cubicBezTo>
                <a:cubicBezTo>
                  <a:pt x="370" y="1174"/>
                  <a:pt x="455" y="1089"/>
                  <a:pt x="455" y="985"/>
                </a:cubicBezTo>
                <a:cubicBezTo>
                  <a:pt x="455" y="959"/>
                  <a:pt x="450" y="935"/>
                  <a:pt x="441" y="913"/>
                </a:cubicBezTo>
                <a:cubicBezTo>
                  <a:pt x="483" y="858"/>
                  <a:pt x="597" y="720"/>
                  <a:pt x="777" y="6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任意多边形 72"/>
          <p:cNvSpPr>
            <a:spLocks noChangeAspect="1"/>
          </p:cNvSpPr>
          <p:nvPr/>
        </p:nvSpPr>
        <p:spPr bwMode="auto">
          <a:xfrm>
            <a:off x="1218057" y="2373275"/>
            <a:ext cx="472614" cy="403711"/>
          </a:xfrm>
          <a:custGeom>
            <a:avLst/>
            <a:gdLst>
              <a:gd name="connsiteX0" fmla="*/ 240257 w 472614"/>
              <a:gd name="connsiteY0" fmla="*/ 279643 h 403711"/>
              <a:gd name="connsiteX1" fmla="*/ 242227 w 472614"/>
              <a:gd name="connsiteY1" fmla="*/ 279643 h 403711"/>
              <a:gd name="connsiteX2" fmla="*/ 242227 w 472614"/>
              <a:gd name="connsiteY2" fmla="*/ 281613 h 403711"/>
              <a:gd name="connsiteX3" fmla="*/ 240257 w 472614"/>
              <a:gd name="connsiteY3" fmla="*/ 281613 h 403711"/>
              <a:gd name="connsiteX4" fmla="*/ 240257 w 472614"/>
              <a:gd name="connsiteY4" fmla="*/ 279643 h 403711"/>
              <a:gd name="connsiteX5" fmla="*/ 191024 w 472614"/>
              <a:gd name="connsiteY5" fmla="*/ 230410 h 403711"/>
              <a:gd name="connsiteX6" fmla="*/ 240257 w 472614"/>
              <a:gd name="connsiteY6" fmla="*/ 279643 h 403711"/>
              <a:gd name="connsiteX7" fmla="*/ 153607 w 472614"/>
              <a:gd name="connsiteY7" fmla="*/ 319030 h 403711"/>
              <a:gd name="connsiteX8" fmla="*/ 435219 w 472614"/>
              <a:gd name="connsiteY8" fmla="*/ 49233 h 403711"/>
              <a:gd name="connsiteX9" fmla="*/ 454912 w 472614"/>
              <a:gd name="connsiteY9" fmla="*/ 72865 h 403711"/>
              <a:gd name="connsiteX10" fmla="*/ 254041 w 472614"/>
              <a:gd name="connsiteY10" fmla="*/ 269797 h 403711"/>
              <a:gd name="connsiteX11" fmla="*/ 234348 w 472614"/>
              <a:gd name="connsiteY11" fmla="*/ 250104 h 403711"/>
              <a:gd name="connsiteX12" fmla="*/ 403711 w 472614"/>
              <a:gd name="connsiteY12" fmla="*/ 19693 h 403711"/>
              <a:gd name="connsiteX13" fmla="*/ 423404 w 472614"/>
              <a:gd name="connsiteY13" fmla="*/ 39386 h 403711"/>
              <a:gd name="connsiteX14" fmla="*/ 224502 w 472614"/>
              <a:gd name="connsiteY14" fmla="*/ 238288 h 403711"/>
              <a:gd name="connsiteX15" fmla="*/ 204809 w 472614"/>
              <a:gd name="connsiteY15" fmla="*/ 218595 h 403711"/>
              <a:gd name="connsiteX16" fmla="*/ 445988 w 472614"/>
              <a:gd name="connsiteY16" fmla="*/ 1424 h 403711"/>
              <a:gd name="connsiteX17" fmla="*/ 461476 w 472614"/>
              <a:gd name="connsiteY17" fmla="*/ 9649 h 403711"/>
              <a:gd name="connsiteX18" fmla="*/ 464759 w 472614"/>
              <a:gd name="connsiteY18" fmla="*/ 55141 h 403711"/>
              <a:gd name="connsiteX19" fmla="*/ 415525 w 472614"/>
              <a:gd name="connsiteY19" fmla="*/ 9649 h 403711"/>
              <a:gd name="connsiteX20" fmla="*/ 445988 w 472614"/>
              <a:gd name="connsiteY20" fmla="*/ 1424 h 403711"/>
              <a:gd name="connsiteX21" fmla="*/ 0 w 472614"/>
              <a:gd name="connsiteY21" fmla="*/ 0 h 403711"/>
              <a:gd name="connsiteX22" fmla="*/ 389925 w 472614"/>
              <a:gd name="connsiteY22" fmla="*/ 0 h 403711"/>
              <a:gd name="connsiteX23" fmla="*/ 338722 w 472614"/>
              <a:gd name="connsiteY23" fmla="*/ 49233 h 403711"/>
              <a:gd name="connsiteX24" fmla="*/ 49233 w 472614"/>
              <a:gd name="connsiteY24" fmla="*/ 49233 h 403711"/>
              <a:gd name="connsiteX25" fmla="*/ 49233 w 472614"/>
              <a:gd name="connsiteY25" fmla="*/ 354478 h 403711"/>
              <a:gd name="connsiteX26" fmla="*/ 358416 w 472614"/>
              <a:gd name="connsiteY26" fmla="*/ 354478 h 403711"/>
              <a:gd name="connsiteX27" fmla="*/ 358416 w 472614"/>
              <a:gd name="connsiteY27" fmla="*/ 198901 h 403711"/>
              <a:gd name="connsiteX28" fmla="*/ 405679 w 472614"/>
              <a:gd name="connsiteY28" fmla="*/ 149668 h 403711"/>
              <a:gd name="connsiteX29" fmla="*/ 405679 w 472614"/>
              <a:gd name="connsiteY29" fmla="*/ 403711 h 403711"/>
              <a:gd name="connsiteX30" fmla="*/ 0 w 472614"/>
              <a:gd name="connsiteY30" fmla="*/ 403711 h 403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72614" h="403711">
                <a:moveTo>
                  <a:pt x="240257" y="279643"/>
                </a:moveTo>
                <a:lnTo>
                  <a:pt x="242227" y="279643"/>
                </a:lnTo>
                <a:lnTo>
                  <a:pt x="242227" y="281613"/>
                </a:lnTo>
                <a:lnTo>
                  <a:pt x="240257" y="281613"/>
                </a:lnTo>
                <a:lnTo>
                  <a:pt x="240257" y="279643"/>
                </a:lnTo>
                <a:close/>
                <a:moveTo>
                  <a:pt x="191024" y="230410"/>
                </a:moveTo>
                <a:lnTo>
                  <a:pt x="240257" y="279643"/>
                </a:lnTo>
                <a:lnTo>
                  <a:pt x="153607" y="319030"/>
                </a:lnTo>
                <a:close/>
                <a:moveTo>
                  <a:pt x="435219" y="49233"/>
                </a:moveTo>
                <a:lnTo>
                  <a:pt x="454912" y="72865"/>
                </a:lnTo>
                <a:lnTo>
                  <a:pt x="254041" y="269797"/>
                </a:lnTo>
                <a:lnTo>
                  <a:pt x="234348" y="250104"/>
                </a:lnTo>
                <a:close/>
                <a:moveTo>
                  <a:pt x="403711" y="19693"/>
                </a:moveTo>
                <a:lnTo>
                  <a:pt x="423404" y="39386"/>
                </a:lnTo>
                <a:lnTo>
                  <a:pt x="224502" y="238288"/>
                </a:lnTo>
                <a:lnTo>
                  <a:pt x="204809" y="218595"/>
                </a:lnTo>
                <a:close/>
                <a:moveTo>
                  <a:pt x="445988" y="1424"/>
                </a:moveTo>
                <a:cubicBezTo>
                  <a:pt x="451219" y="2338"/>
                  <a:pt x="456553" y="4775"/>
                  <a:pt x="461476" y="9649"/>
                </a:cubicBezTo>
                <a:cubicBezTo>
                  <a:pt x="484452" y="35644"/>
                  <a:pt x="464759" y="55141"/>
                  <a:pt x="464759" y="55141"/>
                </a:cubicBezTo>
                <a:cubicBezTo>
                  <a:pt x="464759" y="55141"/>
                  <a:pt x="464759" y="55141"/>
                  <a:pt x="415525" y="9649"/>
                </a:cubicBezTo>
                <a:cubicBezTo>
                  <a:pt x="415525" y="9649"/>
                  <a:pt x="430295" y="-1317"/>
                  <a:pt x="445988" y="1424"/>
                </a:cubicBezTo>
                <a:close/>
                <a:moveTo>
                  <a:pt x="0" y="0"/>
                </a:moveTo>
                <a:lnTo>
                  <a:pt x="389925" y="0"/>
                </a:lnTo>
                <a:lnTo>
                  <a:pt x="338722" y="49233"/>
                </a:lnTo>
                <a:lnTo>
                  <a:pt x="49233" y="49233"/>
                </a:lnTo>
                <a:lnTo>
                  <a:pt x="49233" y="354478"/>
                </a:lnTo>
                <a:lnTo>
                  <a:pt x="358416" y="354478"/>
                </a:lnTo>
                <a:lnTo>
                  <a:pt x="358416" y="198901"/>
                </a:lnTo>
                <a:lnTo>
                  <a:pt x="405679" y="149668"/>
                </a:lnTo>
                <a:lnTo>
                  <a:pt x="405679" y="403711"/>
                </a:lnTo>
                <a:lnTo>
                  <a:pt x="0" y="4037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+mj-ea"/>
              <a:ea typeface="+mj-ea"/>
            </a:endParaRPr>
          </a:p>
        </p:txBody>
      </p:sp>
      <p:sp>
        <p:nvSpPr>
          <p:cNvPr id="74" name="Freeform 86"/>
          <p:cNvSpPr>
            <a:spLocks noChangeAspect="1" noEditPoints="1"/>
          </p:cNvSpPr>
          <p:nvPr/>
        </p:nvSpPr>
        <p:spPr bwMode="auto">
          <a:xfrm>
            <a:off x="9368180" y="2320040"/>
            <a:ext cx="396370" cy="500335"/>
          </a:xfrm>
          <a:custGeom>
            <a:avLst/>
            <a:gdLst>
              <a:gd name="T0" fmla="*/ 971 w 1200"/>
              <a:gd name="T1" fmla="*/ 461 h 1512"/>
              <a:gd name="T2" fmla="*/ 234 w 1200"/>
              <a:gd name="T3" fmla="*/ 461 h 1512"/>
              <a:gd name="T4" fmla="*/ 109 w 1200"/>
              <a:gd name="T5" fmla="*/ 336 h 1512"/>
              <a:gd name="T6" fmla="*/ 234 w 1200"/>
              <a:gd name="T7" fmla="*/ 211 h 1512"/>
              <a:gd name="T8" fmla="*/ 971 w 1200"/>
              <a:gd name="T9" fmla="*/ 211 h 1512"/>
              <a:gd name="T10" fmla="*/ 1096 w 1200"/>
              <a:gd name="T11" fmla="*/ 336 h 1512"/>
              <a:gd name="T12" fmla="*/ 971 w 1200"/>
              <a:gd name="T13" fmla="*/ 461 h 1512"/>
              <a:gd name="T14" fmla="*/ 852 w 1200"/>
              <a:gd name="T15" fmla="*/ 822 h 1512"/>
              <a:gd name="T16" fmla="*/ 770 w 1200"/>
              <a:gd name="T17" fmla="*/ 739 h 1512"/>
              <a:gd name="T18" fmla="*/ 852 w 1200"/>
              <a:gd name="T19" fmla="*/ 656 h 1512"/>
              <a:gd name="T20" fmla="*/ 935 w 1200"/>
              <a:gd name="T21" fmla="*/ 739 h 1512"/>
              <a:gd name="T22" fmla="*/ 852 w 1200"/>
              <a:gd name="T23" fmla="*/ 822 h 1512"/>
              <a:gd name="T24" fmla="*/ 852 w 1200"/>
              <a:gd name="T25" fmla="*/ 1069 h 1512"/>
              <a:gd name="T26" fmla="*/ 770 w 1200"/>
              <a:gd name="T27" fmla="*/ 986 h 1512"/>
              <a:gd name="T28" fmla="*/ 852 w 1200"/>
              <a:gd name="T29" fmla="*/ 903 h 1512"/>
              <a:gd name="T30" fmla="*/ 935 w 1200"/>
              <a:gd name="T31" fmla="*/ 986 h 1512"/>
              <a:gd name="T32" fmla="*/ 852 w 1200"/>
              <a:gd name="T33" fmla="*/ 1069 h 1512"/>
              <a:gd name="T34" fmla="*/ 848 w 1200"/>
              <a:gd name="T35" fmla="*/ 1311 h 1512"/>
              <a:gd name="T36" fmla="*/ 766 w 1200"/>
              <a:gd name="T37" fmla="*/ 1228 h 1512"/>
              <a:gd name="T38" fmla="*/ 848 w 1200"/>
              <a:gd name="T39" fmla="*/ 1144 h 1512"/>
              <a:gd name="T40" fmla="*/ 931 w 1200"/>
              <a:gd name="T41" fmla="*/ 1228 h 1512"/>
              <a:gd name="T42" fmla="*/ 848 w 1200"/>
              <a:gd name="T43" fmla="*/ 1311 h 1512"/>
              <a:gd name="T44" fmla="*/ 603 w 1200"/>
              <a:gd name="T45" fmla="*/ 822 h 1512"/>
              <a:gd name="T46" fmla="*/ 520 w 1200"/>
              <a:gd name="T47" fmla="*/ 739 h 1512"/>
              <a:gd name="T48" fmla="*/ 603 w 1200"/>
              <a:gd name="T49" fmla="*/ 656 h 1512"/>
              <a:gd name="T50" fmla="*/ 686 w 1200"/>
              <a:gd name="T51" fmla="*/ 739 h 1512"/>
              <a:gd name="T52" fmla="*/ 603 w 1200"/>
              <a:gd name="T53" fmla="*/ 822 h 1512"/>
              <a:gd name="T54" fmla="*/ 601 w 1200"/>
              <a:gd name="T55" fmla="*/ 1069 h 1512"/>
              <a:gd name="T56" fmla="*/ 518 w 1200"/>
              <a:gd name="T57" fmla="*/ 986 h 1512"/>
              <a:gd name="T58" fmla="*/ 601 w 1200"/>
              <a:gd name="T59" fmla="*/ 903 h 1512"/>
              <a:gd name="T60" fmla="*/ 683 w 1200"/>
              <a:gd name="T61" fmla="*/ 986 h 1512"/>
              <a:gd name="T62" fmla="*/ 601 w 1200"/>
              <a:gd name="T63" fmla="*/ 1069 h 1512"/>
              <a:gd name="T64" fmla="*/ 597 w 1200"/>
              <a:gd name="T65" fmla="*/ 1311 h 1512"/>
              <a:gd name="T66" fmla="*/ 514 w 1200"/>
              <a:gd name="T67" fmla="*/ 1228 h 1512"/>
              <a:gd name="T68" fmla="*/ 597 w 1200"/>
              <a:gd name="T69" fmla="*/ 1144 h 1512"/>
              <a:gd name="T70" fmla="*/ 680 w 1200"/>
              <a:gd name="T71" fmla="*/ 1228 h 1512"/>
              <a:gd name="T72" fmla="*/ 597 w 1200"/>
              <a:gd name="T73" fmla="*/ 1311 h 1512"/>
              <a:gd name="T74" fmla="*/ 359 w 1200"/>
              <a:gd name="T75" fmla="*/ 822 h 1512"/>
              <a:gd name="T76" fmla="*/ 276 w 1200"/>
              <a:gd name="T77" fmla="*/ 739 h 1512"/>
              <a:gd name="T78" fmla="*/ 359 w 1200"/>
              <a:gd name="T79" fmla="*/ 656 h 1512"/>
              <a:gd name="T80" fmla="*/ 442 w 1200"/>
              <a:gd name="T81" fmla="*/ 739 h 1512"/>
              <a:gd name="T82" fmla="*/ 359 w 1200"/>
              <a:gd name="T83" fmla="*/ 822 h 1512"/>
              <a:gd name="T84" fmla="*/ 356 w 1200"/>
              <a:gd name="T85" fmla="*/ 1069 h 1512"/>
              <a:gd name="T86" fmla="*/ 273 w 1200"/>
              <a:gd name="T87" fmla="*/ 986 h 1512"/>
              <a:gd name="T88" fmla="*/ 356 w 1200"/>
              <a:gd name="T89" fmla="*/ 903 h 1512"/>
              <a:gd name="T90" fmla="*/ 439 w 1200"/>
              <a:gd name="T91" fmla="*/ 986 h 1512"/>
              <a:gd name="T92" fmla="*/ 356 w 1200"/>
              <a:gd name="T93" fmla="*/ 1069 h 1512"/>
              <a:gd name="T94" fmla="*/ 353 w 1200"/>
              <a:gd name="T95" fmla="*/ 1311 h 1512"/>
              <a:gd name="T96" fmla="*/ 270 w 1200"/>
              <a:gd name="T97" fmla="*/ 1228 h 1512"/>
              <a:gd name="T98" fmla="*/ 353 w 1200"/>
              <a:gd name="T99" fmla="*/ 1144 h 1512"/>
              <a:gd name="T100" fmla="*/ 436 w 1200"/>
              <a:gd name="T101" fmla="*/ 1228 h 1512"/>
              <a:gd name="T102" fmla="*/ 353 w 1200"/>
              <a:gd name="T103" fmla="*/ 1311 h 1512"/>
              <a:gd name="T104" fmla="*/ 873 w 1200"/>
              <a:gd name="T105" fmla="*/ 0 h 1512"/>
              <a:gd name="T106" fmla="*/ 327 w 1200"/>
              <a:gd name="T107" fmla="*/ 0 h 1512"/>
              <a:gd name="T108" fmla="*/ 0 w 1200"/>
              <a:gd name="T109" fmla="*/ 327 h 1512"/>
              <a:gd name="T110" fmla="*/ 0 w 1200"/>
              <a:gd name="T111" fmla="*/ 1185 h 1512"/>
              <a:gd name="T112" fmla="*/ 327 w 1200"/>
              <a:gd name="T113" fmla="*/ 1512 h 1512"/>
              <a:gd name="T114" fmla="*/ 873 w 1200"/>
              <a:gd name="T115" fmla="*/ 1512 h 1512"/>
              <a:gd name="T116" fmla="*/ 1200 w 1200"/>
              <a:gd name="T117" fmla="*/ 1185 h 1512"/>
              <a:gd name="T118" fmla="*/ 1200 w 1200"/>
              <a:gd name="T119" fmla="*/ 327 h 1512"/>
              <a:gd name="T120" fmla="*/ 873 w 1200"/>
              <a:gd name="T121" fmla="*/ 0 h 1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00" h="1512">
                <a:moveTo>
                  <a:pt x="971" y="461"/>
                </a:moveTo>
                <a:lnTo>
                  <a:pt x="234" y="461"/>
                </a:lnTo>
                <a:cubicBezTo>
                  <a:pt x="165" y="461"/>
                  <a:pt x="109" y="405"/>
                  <a:pt x="109" y="336"/>
                </a:cubicBezTo>
                <a:cubicBezTo>
                  <a:pt x="109" y="267"/>
                  <a:pt x="165" y="211"/>
                  <a:pt x="234" y="211"/>
                </a:cubicBezTo>
                <a:lnTo>
                  <a:pt x="971" y="211"/>
                </a:lnTo>
                <a:cubicBezTo>
                  <a:pt x="1040" y="211"/>
                  <a:pt x="1096" y="267"/>
                  <a:pt x="1096" y="336"/>
                </a:cubicBezTo>
                <a:cubicBezTo>
                  <a:pt x="1096" y="405"/>
                  <a:pt x="1040" y="461"/>
                  <a:pt x="971" y="461"/>
                </a:cubicBezTo>
                <a:moveTo>
                  <a:pt x="852" y="822"/>
                </a:moveTo>
                <a:cubicBezTo>
                  <a:pt x="806" y="822"/>
                  <a:pt x="770" y="785"/>
                  <a:pt x="770" y="739"/>
                </a:cubicBezTo>
                <a:cubicBezTo>
                  <a:pt x="770" y="694"/>
                  <a:pt x="806" y="656"/>
                  <a:pt x="852" y="656"/>
                </a:cubicBezTo>
                <a:cubicBezTo>
                  <a:pt x="898" y="656"/>
                  <a:pt x="935" y="694"/>
                  <a:pt x="935" y="739"/>
                </a:cubicBezTo>
                <a:cubicBezTo>
                  <a:pt x="935" y="785"/>
                  <a:pt x="898" y="822"/>
                  <a:pt x="852" y="822"/>
                </a:cubicBezTo>
                <a:moveTo>
                  <a:pt x="852" y="1069"/>
                </a:moveTo>
                <a:cubicBezTo>
                  <a:pt x="806" y="1069"/>
                  <a:pt x="770" y="1032"/>
                  <a:pt x="770" y="986"/>
                </a:cubicBezTo>
                <a:cubicBezTo>
                  <a:pt x="770" y="940"/>
                  <a:pt x="806" y="903"/>
                  <a:pt x="852" y="903"/>
                </a:cubicBezTo>
                <a:cubicBezTo>
                  <a:pt x="898" y="903"/>
                  <a:pt x="935" y="940"/>
                  <a:pt x="935" y="986"/>
                </a:cubicBezTo>
                <a:cubicBezTo>
                  <a:pt x="935" y="1032"/>
                  <a:pt x="898" y="1069"/>
                  <a:pt x="852" y="1069"/>
                </a:cubicBezTo>
                <a:moveTo>
                  <a:pt x="848" y="1311"/>
                </a:moveTo>
                <a:cubicBezTo>
                  <a:pt x="802" y="1311"/>
                  <a:pt x="766" y="1273"/>
                  <a:pt x="766" y="1228"/>
                </a:cubicBezTo>
                <a:cubicBezTo>
                  <a:pt x="766" y="1181"/>
                  <a:pt x="802" y="1144"/>
                  <a:pt x="848" y="1144"/>
                </a:cubicBezTo>
                <a:cubicBezTo>
                  <a:pt x="894" y="1144"/>
                  <a:pt x="931" y="1182"/>
                  <a:pt x="931" y="1228"/>
                </a:cubicBezTo>
                <a:cubicBezTo>
                  <a:pt x="931" y="1273"/>
                  <a:pt x="894" y="1311"/>
                  <a:pt x="848" y="1311"/>
                </a:cubicBezTo>
                <a:moveTo>
                  <a:pt x="603" y="822"/>
                </a:moveTo>
                <a:cubicBezTo>
                  <a:pt x="558" y="822"/>
                  <a:pt x="520" y="785"/>
                  <a:pt x="520" y="739"/>
                </a:cubicBezTo>
                <a:cubicBezTo>
                  <a:pt x="520" y="694"/>
                  <a:pt x="558" y="656"/>
                  <a:pt x="603" y="656"/>
                </a:cubicBezTo>
                <a:cubicBezTo>
                  <a:pt x="648" y="656"/>
                  <a:pt x="686" y="694"/>
                  <a:pt x="686" y="739"/>
                </a:cubicBezTo>
                <a:cubicBezTo>
                  <a:pt x="686" y="785"/>
                  <a:pt x="648" y="822"/>
                  <a:pt x="603" y="822"/>
                </a:cubicBezTo>
                <a:moveTo>
                  <a:pt x="601" y="1069"/>
                </a:moveTo>
                <a:cubicBezTo>
                  <a:pt x="555" y="1069"/>
                  <a:pt x="518" y="1032"/>
                  <a:pt x="518" y="986"/>
                </a:cubicBezTo>
                <a:cubicBezTo>
                  <a:pt x="518" y="940"/>
                  <a:pt x="555" y="903"/>
                  <a:pt x="601" y="903"/>
                </a:cubicBezTo>
                <a:cubicBezTo>
                  <a:pt x="647" y="903"/>
                  <a:pt x="683" y="940"/>
                  <a:pt x="683" y="986"/>
                </a:cubicBezTo>
                <a:cubicBezTo>
                  <a:pt x="683" y="1032"/>
                  <a:pt x="647" y="1069"/>
                  <a:pt x="601" y="1069"/>
                </a:cubicBezTo>
                <a:moveTo>
                  <a:pt x="597" y="1311"/>
                </a:moveTo>
                <a:cubicBezTo>
                  <a:pt x="550" y="1311"/>
                  <a:pt x="514" y="1273"/>
                  <a:pt x="514" y="1228"/>
                </a:cubicBezTo>
                <a:cubicBezTo>
                  <a:pt x="514" y="1181"/>
                  <a:pt x="550" y="1144"/>
                  <a:pt x="597" y="1144"/>
                </a:cubicBezTo>
                <a:cubicBezTo>
                  <a:pt x="643" y="1144"/>
                  <a:pt x="680" y="1182"/>
                  <a:pt x="680" y="1228"/>
                </a:cubicBezTo>
                <a:cubicBezTo>
                  <a:pt x="680" y="1273"/>
                  <a:pt x="643" y="1311"/>
                  <a:pt x="597" y="1311"/>
                </a:cubicBezTo>
                <a:moveTo>
                  <a:pt x="359" y="822"/>
                </a:moveTo>
                <a:cubicBezTo>
                  <a:pt x="313" y="822"/>
                  <a:pt x="276" y="785"/>
                  <a:pt x="276" y="739"/>
                </a:cubicBezTo>
                <a:cubicBezTo>
                  <a:pt x="276" y="694"/>
                  <a:pt x="313" y="656"/>
                  <a:pt x="359" y="656"/>
                </a:cubicBezTo>
                <a:cubicBezTo>
                  <a:pt x="404" y="656"/>
                  <a:pt x="442" y="694"/>
                  <a:pt x="442" y="739"/>
                </a:cubicBezTo>
                <a:cubicBezTo>
                  <a:pt x="442" y="785"/>
                  <a:pt x="404" y="822"/>
                  <a:pt x="359" y="822"/>
                </a:cubicBezTo>
                <a:moveTo>
                  <a:pt x="356" y="1069"/>
                </a:moveTo>
                <a:cubicBezTo>
                  <a:pt x="310" y="1069"/>
                  <a:pt x="273" y="1032"/>
                  <a:pt x="273" y="986"/>
                </a:cubicBezTo>
                <a:cubicBezTo>
                  <a:pt x="273" y="940"/>
                  <a:pt x="310" y="903"/>
                  <a:pt x="356" y="903"/>
                </a:cubicBezTo>
                <a:cubicBezTo>
                  <a:pt x="402" y="903"/>
                  <a:pt x="439" y="940"/>
                  <a:pt x="439" y="986"/>
                </a:cubicBezTo>
                <a:cubicBezTo>
                  <a:pt x="439" y="1032"/>
                  <a:pt x="402" y="1069"/>
                  <a:pt x="356" y="1069"/>
                </a:cubicBezTo>
                <a:moveTo>
                  <a:pt x="353" y="1311"/>
                </a:moveTo>
                <a:cubicBezTo>
                  <a:pt x="307" y="1311"/>
                  <a:pt x="270" y="1273"/>
                  <a:pt x="270" y="1228"/>
                </a:cubicBezTo>
                <a:cubicBezTo>
                  <a:pt x="270" y="1181"/>
                  <a:pt x="307" y="1144"/>
                  <a:pt x="353" y="1144"/>
                </a:cubicBezTo>
                <a:cubicBezTo>
                  <a:pt x="398" y="1144"/>
                  <a:pt x="436" y="1182"/>
                  <a:pt x="436" y="1228"/>
                </a:cubicBezTo>
                <a:cubicBezTo>
                  <a:pt x="436" y="1273"/>
                  <a:pt x="398" y="1311"/>
                  <a:pt x="353" y="1311"/>
                </a:cubicBezTo>
                <a:moveTo>
                  <a:pt x="873" y="0"/>
                </a:moveTo>
                <a:lnTo>
                  <a:pt x="327" y="0"/>
                </a:lnTo>
                <a:cubicBezTo>
                  <a:pt x="147" y="0"/>
                  <a:pt x="0" y="147"/>
                  <a:pt x="0" y="327"/>
                </a:cubicBezTo>
                <a:lnTo>
                  <a:pt x="0" y="1185"/>
                </a:lnTo>
                <a:cubicBezTo>
                  <a:pt x="0" y="1366"/>
                  <a:pt x="147" y="1512"/>
                  <a:pt x="327" y="1512"/>
                </a:cubicBezTo>
                <a:lnTo>
                  <a:pt x="873" y="1512"/>
                </a:lnTo>
                <a:cubicBezTo>
                  <a:pt x="1054" y="1512"/>
                  <a:pt x="1200" y="1366"/>
                  <a:pt x="1200" y="1185"/>
                </a:cubicBezTo>
                <a:lnTo>
                  <a:pt x="1200" y="327"/>
                </a:lnTo>
                <a:cubicBezTo>
                  <a:pt x="1200" y="147"/>
                  <a:pt x="1054" y="0"/>
                  <a:pt x="8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8750990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L -8.33333E-7 0.25 " pathEditMode="relative" rAng="0" ptsTypes="AA">
                                      <p:cBhvr>
                                        <p:cTn id="50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7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4.81481E-6 L 4.375E-6 0.25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7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7 4.81481E-6 L -4.16667E-7 0.25 " pathEditMode="relative" rAng="0" ptsTypes="AA">
                                      <p:cBhvr>
                                        <p:cTn id="66" dur="10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7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58333E-6 4.81481E-6 L 4.58333E-6 0.25 " pathEditMode="relative" rAng="0" ptsTypes="AA">
                                      <p:cBhvr>
                                        <p:cTn id="74" dur="10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750"/>
                            </p:stCondLst>
                            <p:childTnLst>
                              <p:par>
                                <p:cTn id="76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96296E-6 L -8.33333E-7 0.09445 " pathEditMode="relative" rAng="0" ptsTypes="AA">
                                      <p:cBhvr>
                                        <p:cTn id="83" dur="1000" spd="-100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22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5924 0.05926 L -3.33333E-6 1.85185E-6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-2963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5924 0.05926 L -3.33333E-6 1.85185E-6 " pathEditMode="relative" rAng="0" ptsTypes="AA">
                                      <p:cBhvr>
                                        <p:cTn id="97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-2963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175"/>
                            </p:stCondLst>
                            <p:childTnLst>
                              <p:par>
                                <p:cTn id="104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48148E-6 L 2.5E-6 0.09444 " pathEditMode="relative" rAng="0" ptsTypes="AA">
                                      <p:cBhvr>
                                        <p:cTn id="111" dur="1000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22"/>
                                    </p:animMotion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5925 0.05926 L 1.875E-6 1.85185E-6 " pathEditMode="relative" rAng="0" ptsTypes="AA">
                                      <p:cBhvr>
                                        <p:cTn id="1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-2963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5925 0.05926 L 1.875E-6 1.85185E-6 " pathEditMode="relative" rAng="0" ptsTypes="AA">
                                      <p:cBhvr>
                                        <p:cTn id="12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-2963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8600"/>
                            </p:stCondLst>
                            <p:childTnLst>
                              <p:par>
                                <p:cTn id="132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1.48148E-6 L -2.70833E-6 0.09444 " pathEditMode="relative" rAng="0" ptsTypes="AA">
                                      <p:cBhvr>
                                        <p:cTn id="139" dur="1000" spd="-100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22"/>
                                    </p:animMotion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5924 0.05926 L -3.125E-6 1.85185E-6 " pathEditMode="relative" rAng="0" ptsTypes="AA">
                                      <p:cBhvr>
                                        <p:cTn id="14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-2963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5924 0.05926 L -3.125E-6 1.85185E-6 " pathEditMode="relative" rAng="0" ptsTypes="AA">
                                      <p:cBhvr>
                                        <p:cTn id="15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-2963"/>
                                    </p:animMotion>
                                  </p:childTnLst>
                                </p:cTn>
                              </p:par>
                              <p:par>
                                <p:cTn id="154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1025"/>
                            </p:stCondLst>
                            <p:childTnLst>
                              <p:par>
                                <p:cTn id="160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1.48148E-6 L 4.58333E-6 0.09444 " pathEditMode="relative" rAng="0" ptsTypes="AA">
                                      <p:cBhvr>
                                        <p:cTn id="167" dur="1000" spd="-100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22"/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5925 0.05926 L 2.29167E-6 1.85185E-6 " pathEditMode="relative" rAng="0" ptsTypes="AA">
                                      <p:cBhvr>
                                        <p:cTn id="17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-2963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5925 0.05926 L 2.08333E-6 1.85185E-6 " pathEditMode="relative" rAng="0" ptsTypes="AA">
                                      <p:cBhvr>
                                        <p:cTn id="18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-2963"/>
                                    </p:animMotion>
                                  </p:childTnLst>
                                </p:cTn>
                              </p:par>
                              <p:par>
                                <p:cTn id="182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26" grpId="0" animBg="1"/>
      <p:bldP spid="26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/>
      <p:bldP spid="64" grpId="0"/>
      <p:bldP spid="65" grpId="0"/>
      <p:bldP spid="66" grpId="0"/>
      <p:bldP spid="67" grpId="0"/>
      <p:bldP spid="67" grpId="1"/>
      <p:bldP spid="68" grpId="0"/>
      <p:bldP spid="68" grpId="1"/>
      <p:bldP spid="69" grpId="0"/>
      <p:bldP spid="69" grpId="1"/>
      <p:bldP spid="70" grpId="0"/>
      <p:bldP spid="70" grpId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成果形式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下箭头 11"/>
          <p:cNvSpPr>
            <a:spLocks noChangeAspect="1"/>
          </p:cNvSpPr>
          <p:nvPr/>
        </p:nvSpPr>
        <p:spPr>
          <a:xfrm rot="4368884">
            <a:off x="4955020" y="1760671"/>
            <a:ext cx="1294537" cy="2451326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32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/>
          </a:p>
        </p:txBody>
      </p:sp>
      <p:sp>
        <p:nvSpPr>
          <p:cNvPr id="10" name="下箭头 11"/>
          <p:cNvSpPr>
            <a:spLocks noChangeAspect="1"/>
          </p:cNvSpPr>
          <p:nvPr/>
        </p:nvSpPr>
        <p:spPr>
          <a:xfrm rot="20821995">
            <a:off x="4535464" y="3094600"/>
            <a:ext cx="1294536" cy="2451326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032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/>
          </a:p>
        </p:txBody>
      </p:sp>
      <p:sp>
        <p:nvSpPr>
          <p:cNvPr id="11" name="下箭头 11"/>
          <p:cNvSpPr>
            <a:spLocks noChangeAspect="1"/>
          </p:cNvSpPr>
          <p:nvPr/>
        </p:nvSpPr>
        <p:spPr>
          <a:xfrm rot="15242877">
            <a:off x="5942443" y="3526570"/>
            <a:ext cx="1294537" cy="2451326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032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/>
          </a:p>
        </p:txBody>
      </p:sp>
      <p:sp>
        <p:nvSpPr>
          <p:cNvPr id="14" name="下箭头 11"/>
          <p:cNvSpPr>
            <a:spLocks noChangeAspect="1"/>
          </p:cNvSpPr>
          <p:nvPr/>
        </p:nvSpPr>
        <p:spPr>
          <a:xfrm rot="9466551">
            <a:off x="6259936" y="2107985"/>
            <a:ext cx="1294536" cy="2451326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032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957498" y="1746331"/>
            <a:ext cx="30542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57498" y="2178970"/>
            <a:ext cx="305426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在这里，在这里输入您的文字内容，或者将您的文字复制在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57498" y="4155900"/>
            <a:ext cx="30542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957498" y="4588539"/>
            <a:ext cx="305426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在这里，在这里输入您的文字内容，或者将您的文字复制在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309768" y="1746331"/>
            <a:ext cx="30542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09768" y="2178970"/>
            <a:ext cx="305426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在这里，在这里输入您的文字内容，或者将您的文字复制在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309768" y="4155900"/>
            <a:ext cx="30542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309768" y="4588539"/>
            <a:ext cx="305426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在这里，在这里输入您的文字内容，或者将您的文字复制在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515464" y="3239931"/>
            <a:ext cx="11700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成果形式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3715541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9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5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65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9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4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75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6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71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95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845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10" grpId="0" animBg="1"/>
      <p:bldP spid="11" grpId="0" animBg="1"/>
      <p:bldP spid="14" grpId="0" animBg="1"/>
      <p:bldP spid="16" grpId="0"/>
      <p:bldP spid="17" grpId="0"/>
      <p:bldP spid="18" grpId="0"/>
      <p:bldP spid="19" grpId="0"/>
      <p:bldP spid="20" grpId="0"/>
      <p:bldP spid="23" grpId="0"/>
      <p:bldP spid="25" grpId="0"/>
      <p:bldP spid="26" grpId="0"/>
      <p:bldP spid="27" grpId="0"/>
      <p:bldP spid="27" grpId="1"/>
      <p:bldP spid="27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>
            <a:spLocks noChangeAspect="1"/>
          </p:cNvSpPr>
          <p:nvPr/>
        </p:nvSpPr>
        <p:spPr>
          <a:xfrm>
            <a:off x="1" y="2025692"/>
            <a:ext cx="12192000" cy="2806616"/>
          </a:xfrm>
          <a:prstGeom prst="rect">
            <a:avLst/>
          </a:prstGeom>
          <a:gradFill>
            <a:gsLst>
              <a:gs pos="0">
                <a:schemeClr val="bg1">
                  <a:lumMod val="85000"/>
                  <a:alpha val="64000"/>
                </a:schemeClr>
              </a:gs>
              <a:gs pos="66000">
                <a:schemeClr val="bg1">
                  <a:lumMod val="85000"/>
                </a:schemeClr>
              </a:gs>
            </a:gsLst>
            <a:lin ang="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5616253" y="3168240"/>
            <a:ext cx="6010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选题背景及意义</a:t>
            </a:r>
            <a:endParaRPr lang="en-US" altLang="zh-CN" sz="6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>
            <a:spLocks noChangeAspect="1"/>
          </p:cNvSpPr>
          <p:nvPr/>
        </p:nvSpPr>
        <p:spPr>
          <a:xfrm>
            <a:off x="7361683" y="4397624"/>
            <a:ext cx="2520000" cy="36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Freeform 9"/>
          <p:cNvSpPr>
            <a:spLocks noChangeAspect="1"/>
          </p:cNvSpPr>
          <p:nvPr/>
        </p:nvSpPr>
        <p:spPr bwMode="auto">
          <a:xfrm>
            <a:off x="2654046" y="1933407"/>
            <a:ext cx="2630350" cy="2971076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10"/>
          <p:cNvSpPr>
            <a:spLocks noChangeAspect="1"/>
          </p:cNvSpPr>
          <p:nvPr/>
        </p:nvSpPr>
        <p:spPr bwMode="auto">
          <a:xfrm>
            <a:off x="247557" y="2042045"/>
            <a:ext cx="2255056" cy="2538171"/>
          </a:xfrm>
          <a:custGeom>
            <a:avLst/>
            <a:gdLst>
              <a:gd name="T0" fmla="*/ 3400 w 6000"/>
              <a:gd name="T1" fmla="*/ 147 h 6760"/>
              <a:gd name="T2" fmla="*/ 5600 w 6000"/>
              <a:gd name="T3" fmla="*/ 1417 h 6760"/>
              <a:gd name="T4" fmla="*/ 6000 w 6000"/>
              <a:gd name="T5" fmla="*/ 2110 h 6760"/>
              <a:gd name="T6" fmla="*/ 6000 w 6000"/>
              <a:gd name="T7" fmla="*/ 4650 h 6760"/>
              <a:gd name="T8" fmla="*/ 5600 w 6000"/>
              <a:gd name="T9" fmla="*/ 5343 h 6760"/>
              <a:gd name="T10" fmla="*/ 3400 w 6000"/>
              <a:gd name="T11" fmla="*/ 6613 h 6760"/>
              <a:gd name="T12" fmla="*/ 2600 w 6000"/>
              <a:gd name="T13" fmla="*/ 6613 h 6760"/>
              <a:gd name="T14" fmla="*/ 400 w 6000"/>
              <a:gd name="T15" fmla="*/ 5343 h 6760"/>
              <a:gd name="T16" fmla="*/ 0 w 6000"/>
              <a:gd name="T17" fmla="*/ 4650 h 6760"/>
              <a:gd name="T18" fmla="*/ 0 w 6000"/>
              <a:gd name="T19" fmla="*/ 2110 h 6760"/>
              <a:gd name="T20" fmla="*/ 400 w 6000"/>
              <a:gd name="T21" fmla="*/ 1417 h 6760"/>
              <a:gd name="T22" fmla="*/ 2600 w 6000"/>
              <a:gd name="T23" fmla="*/ 147 h 6760"/>
              <a:gd name="T24" fmla="*/ 3400 w 6000"/>
              <a:gd name="T25" fmla="*/ 147 h 6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000" h="6760">
                <a:moveTo>
                  <a:pt x="3400" y="147"/>
                </a:moveTo>
                <a:lnTo>
                  <a:pt x="5600" y="1417"/>
                </a:lnTo>
                <a:cubicBezTo>
                  <a:pt x="5854" y="1564"/>
                  <a:pt x="6000" y="1816"/>
                  <a:pt x="6000" y="2110"/>
                </a:cubicBezTo>
                <a:lnTo>
                  <a:pt x="6000" y="4650"/>
                </a:lnTo>
                <a:cubicBezTo>
                  <a:pt x="6000" y="4944"/>
                  <a:pt x="5854" y="5196"/>
                  <a:pt x="5600" y="5343"/>
                </a:cubicBezTo>
                <a:lnTo>
                  <a:pt x="3400" y="6613"/>
                </a:lnTo>
                <a:cubicBezTo>
                  <a:pt x="3146" y="6760"/>
                  <a:pt x="2854" y="6760"/>
                  <a:pt x="2600" y="6613"/>
                </a:cubicBezTo>
                <a:lnTo>
                  <a:pt x="400" y="5343"/>
                </a:lnTo>
                <a:cubicBezTo>
                  <a:pt x="146" y="5196"/>
                  <a:pt x="0" y="4944"/>
                  <a:pt x="0" y="4650"/>
                </a:cubicBezTo>
                <a:lnTo>
                  <a:pt x="0" y="2110"/>
                </a:lnTo>
                <a:cubicBezTo>
                  <a:pt x="0" y="1816"/>
                  <a:pt x="146" y="1564"/>
                  <a:pt x="400" y="1417"/>
                </a:cubicBezTo>
                <a:lnTo>
                  <a:pt x="2600" y="147"/>
                </a:lnTo>
                <a:cubicBezTo>
                  <a:pt x="2854" y="0"/>
                  <a:pt x="3146" y="0"/>
                  <a:pt x="3400" y="147"/>
                </a:cubicBezTo>
                <a:close/>
              </a:path>
            </a:pathLst>
          </a:custGeom>
          <a:solidFill>
            <a:srgbClr val="00B0F0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11"/>
          <p:cNvSpPr>
            <a:spLocks noChangeAspect="1"/>
          </p:cNvSpPr>
          <p:nvPr/>
        </p:nvSpPr>
        <p:spPr bwMode="auto">
          <a:xfrm>
            <a:off x="1638450" y="396364"/>
            <a:ext cx="1879761" cy="2105267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solidFill>
            <a:schemeClr val="accent1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12"/>
          <p:cNvSpPr>
            <a:spLocks noChangeAspect="1"/>
          </p:cNvSpPr>
          <p:nvPr/>
        </p:nvSpPr>
        <p:spPr bwMode="auto">
          <a:xfrm>
            <a:off x="247557" y="990235"/>
            <a:ext cx="1053457" cy="117361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Freeform 28"/>
          <p:cNvSpPr>
            <a:spLocks noChangeAspect="1"/>
          </p:cNvSpPr>
          <p:nvPr/>
        </p:nvSpPr>
        <p:spPr bwMode="auto">
          <a:xfrm>
            <a:off x="2390682" y="4657578"/>
            <a:ext cx="1502822" cy="1685530"/>
          </a:xfrm>
          <a:custGeom>
            <a:avLst/>
            <a:gdLst>
              <a:gd name="T0" fmla="*/ 2300 w 4000"/>
              <a:gd name="T1" fmla="*/ 110 h 4492"/>
              <a:gd name="T2" fmla="*/ 3700 w 4000"/>
              <a:gd name="T3" fmla="*/ 918 h 4492"/>
              <a:gd name="T4" fmla="*/ 4000 w 4000"/>
              <a:gd name="T5" fmla="*/ 1438 h 4492"/>
              <a:gd name="T6" fmla="*/ 4000 w 4000"/>
              <a:gd name="T7" fmla="*/ 3054 h 4492"/>
              <a:gd name="T8" fmla="*/ 3700 w 4000"/>
              <a:gd name="T9" fmla="*/ 3574 h 4492"/>
              <a:gd name="T10" fmla="*/ 2300 w 4000"/>
              <a:gd name="T11" fmla="*/ 4382 h 4492"/>
              <a:gd name="T12" fmla="*/ 1700 w 4000"/>
              <a:gd name="T13" fmla="*/ 4382 h 4492"/>
              <a:gd name="T14" fmla="*/ 300 w 4000"/>
              <a:gd name="T15" fmla="*/ 3574 h 4492"/>
              <a:gd name="T16" fmla="*/ 0 w 4000"/>
              <a:gd name="T17" fmla="*/ 3054 h 4492"/>
              <a:gd name="T18" fmla="*/ 0 w 4000"/>
              <a:gd name="T19" fmla="*/ 1438 h 4492"/>
              <a:gd name="T20" fmla="*/ 300 w 4000"/>
              <a:gd name="T21" fmla="*/ 918 h 4492"/>
              <a:gd name="T22" fmla="*/ 1700 w 4000"/>
              <a:gd name="T23" fmla="*/ 110 h 4492"/>
              <a:gd name="T24" fmla="*/ 2300 w 4000"/>
              <a:gd name="T25" fmla="*/ 110 h 4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00" h="4492">
                <a:moveTo>
                  <a:pt x="2300" y="110"/>
                </a:moveTo>
                <a:lnTo>
                  <a:pt x="3700" y="918"/>
                </a:lnTo>
                <a:cubicBezTo>
                  <a:pt x="3891" y="1028"/>
                  <a:pt x="4000" y="1217"/>
                  <a:pt x="4000" y="1438"/>
                </a:cubicBezTo>
                <a:lnTo>
                  <a:pt x="4000" y="3054"/>
                </a:lnTo>
                <a:cubicBezTo>
                  <a:pt x="4000" y="3275"/>
                  <a:pt x="3891" y="3464"/>
                  <a:pt x="3700" y="3574"/>
                </a:cubicBezTo>
                <a:lnTo>
                  <a:pt x="2300" y="4382"/>
                </a:lnTo>
                <a:cubicBezTo>
                  <a:pt x="2109" y="4492"/>
                  <a:pt x="1891" y="4492"/>
                  <a:pt x="1700" y="4382"/>
                </a:cubicBezTo>
                <a:lnTo>
                  <a:pt x="300" y="3574"/>
                </a:lnTo>
                <a:cubicBezTo>
                  <a:pt x="109" y="3464"/>
                  <a:pt x="0" y="3275"/>
                  <a:pt x="0" y="3054"/>
                </a:cubicBezTo>
                <a:lnTo>
                  <a:pt x="0" y="1438"/>
                </a:lnTo>
                <a:cubicBezTo>
                  <a:pt x="0" y="1217"/>
                  <a:pt x="109" y="1028"/>
                  <a:pt x="300" y="918"/>
                </a:cubicBezTo>
                <a:lnTo>
                  <a:pt x="1700" y="110"/>
                </a:lnTo>
                <a:cubicBezTo>
                  <a:pt x="1891" y="0"/>
                  <a:pt x="2109" y="0"/>
                  <a:pt x="2300" y="11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34"/>
          <p:cNvSpPr>
            <a:spLocks noChangeAspect="1" noEditPoints="1"/>
          </p:cNvSpPr>
          <p:nvPr/>
        </p:nvSpPr>
        <p:spPr bwMode="auto">
          <a:xfrm>
            <a:off x="2166057" y="1096691"/>
            <a:ext cx="824546" cy="70461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35"/>
          <p:cNvSpPr>
            <a:spLocks noChangeAspect="1"/>
          </p:cNvSpPr>
          <p:nvPr/>
        </p:nvSpPr>
        <p:spPr bwMode="auto">
          <a:xfrm>
            <a:off x="2816778" y="5176683"/>
            <a:ext cx="650631" cy="647321"/>
          </a:xfrm>
          <a:custGeom>
            <a:avLst/>
            <a:gdLst>
              <a:gd name="T0" fmla="*/ 640 w 1705"/>
              <a:gd name="T1" fmla="*/ 1493 h 1706"/>
              <a:gd name="T2" fmla="*/ 397 w 1705"/>
              <a:gd name="T3" fmla="*/ 1416 h 1706"/>
              <a:gd name="T4" fmla="*/ 107 w 1705"/>
              <a:gd name="T5" fmla="*/ 1706 h 1706"/>
              <a:gd name="T6" fmla="*/ 0 w 1705"/>
              <a:gd name="T7" fmla="*/ 1706 h 1706"/>
              <a:gd name="T8" fmla="*/ 0 w 1705"/>
              <a:gd name="T9" fmla="*/ 1599 h 1706"/>
              <a:gd name="T10" fmla="*/ 290 w 1705"/>
              <a:gd name="T11" fmla="*/ 1309 h 1706"/>
              <a:gd name="T12" fmla="*/ 1279 w 1705"/>
              <a:gd name="T13" fmla="*/ 320 h 1706"/>
              <a:gd name="T14" fmla="*/ 230 w 1705"/>
              <a:gd name="T15" fmla="*/ 1183 h 1706"/>
              <a:gd name="T16" fmla="*/ 213 w 1705"/>
              <a:gd name="T17" fmla="*/ 1066 h 1706"/>
              <a:gd name="T18" fmla="*/ 1599 w 1705"/>
              <a:gd name="T19" fmla="*/ 0 h 1706"/>
              <a:gd name="T20" fmla="*/ 1705 w 1705"/>
              <a:gd name="T21" fmla="*/ 107 h 1706"/>
              <a:gd name="T22" fmla="*/ 640 w 1705"/>
              <a:gd name="T23" fmla="*/ 1493 h 1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05" h="1706">
                <a:moveTo>
                  <a:pt x="640" y="1493"/>
                </a:moveTo>
                <a:cubicBezTo>
                  <a:pt x="549" y="1493"/>
                  <a:pt x="465" y="1464"/>
                  <a:pt x="397" y="1416"/>
                </a:cubicBezTo>
                <a:lnTo>
                  <a:pt x="107" y="1706"/>
                </a:lnTo>
                <a:lnTo>
                  <a:pt x="0" y="1706"/>
                </a:lnTo>
                <a:lnTo>
                  <a:pt x="0" y="1599"/>
                </a:lnTo>
                <a:lnTo>
                  <a:pt x="290" y="1309"/>
                </a:lnTo>
                <a:lnTo>
                  <a:pt x="1279" y="320"/>
                </a:lnTo>
                <a:lnTo>
                  <a:pt x="230" y="1183"/>
                </a:lnTo>
                <a:cubicBezTo>
                  <a:pt x="220" y="1146"/>
                  <a:pt x="213" y="1107"/>
                  <a:pt x="213" y="1066"/>
                </a:cubicBezTo>
                <a:cubicBezTo>
                  <a:pt x="213" y="831"/>
                  <a:pt x="1363" y="0"/>
                  <a:pt x="1599" y="0"/>
                </a:cubicBezTo>
                <a:cubicBezTo>
                  <a:pt x="1705" y="0"/>
                  <a:pt x="1705" y="0"/>
                  <a:pt x="1705" y="107"/>
                </a:cubicBezTo>
                <a:cubicBezTo>
                  <a:pt x="1705" y="343"/>
                  <a:pt x="875" y="1493"/>
                  <a:pt x="640" y="14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40"/>
          <p:cNvSpPr>
            <a:spLocks noChangeAspect="1" noEditPoints="1"/>
          </p:cNvSpPr>
          <p:nvPr/>
        </p:nvSpPr>
        <p:spPr bwMode="auto">
          <a:xfrm>
            <a:off x="870293" y="2768374"/>
            <a:ext cx="1009583" cy="1085512"/>
          </a:xfrm>
          <a:custGeom>
            <a:avLst/>
            <a:gdLst>
              <a:gd name="T0" fmla="*/ 1312 w 3115"/>
              <a:gd name="T1" fmla="*/ 3058 h 3345"/>
              <a:gd name="T2" fmla="*/ 1046 w 3115"/>
              <a:gd name="T3" fmla="*/ 2690 h 3345"/>
              <a:gd name="T4" fmla="*/ 933 w 3115"/>
              <a:gd name="T5" fmla="*/ 2380 h 3345"/>
              <a:gd name="T6" fmla="*/ 921 w 3115"/>
              <a:gd name="T7" fmla="*/ 2360 h 3345"/>
              <a:gd name="T8" fmla="*/ 643 w 3115"/>
              <a:gd name="T9" fmla="*/ 1607 h 3345"/>
              <a:gd name="T10" fmla="*/ 1558 w 3115"/>
              <a:gd name="T11" fmla="*/ 756 h 3345"/>
              <a:gd name="T12" fmla="*/ 2472 w 3115"/>
              <a:gd name="T13" fmla="*/ 1607 h 3345"/>
              <a:gd name="T14" fmla="*/ 2195 w 3115"/>
              <a:gd name="T15" fmla="*/ 2360 h 3345"/>
              <a:gd name="T16" fmla="*/ 2183 w 3115"/>
              <a:gd name="T17" fmla="*/ 2380 h 3345"/>
              <a:gd name="T18" fmla="*/ 2069 w 3115"/>
              <a:gd name="T19" fmla="*/ 2690 h 3345"/>
              <a:gd name="T20" fmla="*/ 1803 w 3115"/>
              <a:gd name="T21" fmla="*/ 3058 h 3345"/>
              <a:gd name="T22" fmla="*/ 1634 w 3115"/>
              <a:gd name="T23" fmla="*/ 1371 h 3345"/>
              <a:gd name="T24" fmla="*/ 1735 w 3115"/>
              <a:gd name="T25" fmla="*/ 1472 h 3345"/>
              <a:gd name="T26" fmla="*/ 1832 w 3115"/>
              <a:gd name="T27" fmla="*/ 1717 h 3345"/>
              <a:gd name="T28" fmla="*/ 1872 w 3115"/>
              <a:gd name="T29" fmla="*/ 1814 h 3345"/>
              <a:gd name="T30" fmla="*/ 1381 w 3115"/>
              <a:gd name="T31" fmla="*/ 2205 h 3345"/>
              <a:gd name="T32" fmla="*/ 1626 w 3115"/>
              <a:gd name="T33" fmla="*/ 1859 h 3345"/>
              <a:gd name="T34" fmla="*/ 1231 w 3115"/>
              <a:gd name="T35" fmla="*/ 1824 h 3345"/>
              <a:gd name="T36" fmla="*/ 1634 w 3115"/>
              <a:gd name="T37" fmla="*/ 1371 h 3345"/>
              <a:gd name="T38" fmla="*/ 2522 w 3115"/>
              <a:gd name="T39" fmla="*/ 1054 h 3345"/>
              <a:gd name="T40" fmla="*/ 2743 w 3115"/>
              <a:gd name="T41" fmla="*/ 687 h 3345"/>
              <a:gd name="T42" fmla="*/ 2889 w 3115"/>
              <a:gd name="T43" fmla="*/ 834 h 3345"/>
              <a:gd name="T44" fmla="*/ 593 w 3115"/>
              <a:gd name="T45" fmla="*/ 908 h 3345"/>
              <a:gd name="T46" fmla="*/ 447 w 3115"/>
              <a:gd name="T47" fmla="*/ 1054 h 3345"/>
              <a:gd name="T48" fmla="*/ 226 w 3115"/>
              <a:gd name="T49" fmla="*/ 687 h 3345"/>
              <a:gd name="T50" fmla="*/ 593 w 3115"/>
              <a:gd name="T51" fmla="*/ 908 h 3345"/>
              <a:gd name="T52" fmla="*/ 2596 w 3115"/>
              <a:gd name="T53" fmla="*/ 2026 h 3345"/>
              <a:gd name="T54" fmla="*/ 3012 w 3115"/>
              <a:gd name="T55" fmla="*/ 1922 h 3345"/>
              <a:gd name="T56" fmla="*/ 3012 w 3115"/>
              <a:gd name="T57" fmla="*/ 2129 h 3345"/>
              <a:gd name="T58" fmla="*/ 416 w 3115"/>
              <a:gd name="T59" fmla="*/ 1922 h 3345"/>
              <a:gd name="T60" fmla="*/ 416 w 3115"/>
              <a:gd name="T61" fmla="*/ 2129 h 3345"/>
              <a:gd name="T62" fmla="*/ 0 w 3115"/>
              <a:gd name="T63" fmla="*/ 2026 h 3345"/>
              <a:gd name="T64" fmla="*/ 416 w 3115"/>
              <a:gd name="T65" fmla="*/ 1922 h 3345"/>
              <a:gd name="T66" fmla="*/ 1558 w 3115"/>
              <a:gd name="T67" fmla="*/ 519 h 3345"/>
              <a:gd name="T68" fmla="*/ 1454 w 3115"/>
              <a:gd name="T69" fmla="*/ 104 h 3345"/>
              <a:gd name="T70" fmla="*/ 1661 w 3115"/>
              <a:gd name="T71" fmla="*/ 104 h 3345"/>
              <a:gd name="T72" fmla="*/ 1187 w 3115"/>
              <a:gd name="T73" fmla="*/ 3128 h 3345"/>
              <a:gd name="T74" fmla="*/ 2037 w 3115"/>
              <a:gd name="T75" fmla="*/ 3236 h 3345"/>
              <a:gd name="T76" fmla="*/ 1928 w 3115"/>
              <a:gd name="T77" fmla="*/ 3345 h 3345"/>
              <a:gd name="T78" fmla="*/ 1078 w 3115"/>
              <a:gd name="T79" fmla="*/ 3236 h 3345"/>
              <a:gd name="T80" fmla="*/ 1187 w 3115"/>
              <a:gd name="T81" fmla="*/ 3128 h 3345"/>
              <a:gd name="T82" fmla="*/ 1558 w 3115"/>
              <a:gd name="T83" fmla="*/ 2827 h 3345"/>
              <a:gd name="T84" fmla="*/ 1836 w 3115"/>
              <a:gd name="T85" fmla="*/ 2682 h 3345"/>
              <a:gd name="T86" fmla="*/ 1891 w 3115"/>
              <a:gd name="T87" fmla="*/ 2461 h 3345"/>
              <a:gd name="T88" fmla="*/ 1990 w 3115"/>
              <a:gd name="T89" fmla="*/ 2251 h 3345"/>
              <a:gd name="T90" fmla="*/ 2173 w 3115"/>
              <a:gd name="T91" fmla="*/ 1882 h 3345"/>
              <a:gd name="T92" fmla="*/ 2043 w 3115"/>
              <a:gd name="T93" fmla="*/ 1173 h 3345"/>
              <a:gd name="T94" fmla="*/ 1072 w 3115"/>
              <a:gd name="T95" fmla="*/ 1173 h 3345"/>
              <a:gd name="T96" fmla="*/ 942 w 3115"/>
              <a:gd name="T97" fmla="*/ 1882 h 3345"/>
              <a:gd name="T98" fmla="*/ 1126 w 3115"/>
              <a:gd name="T99" fmla="*/ 2251 h 3345"/>
              <a:gd name="T100" fmla="*/ 1225 w 3115"/>
              <a:gd name="T101" fmla="*/ 2461 h 3345"/>
              <a:gd name="T102" fmla="*/ 1279 w 3115"/>
              <a:gd name="T103" fmla="*/ 2682 h 3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115" h="3345">
                <a:moveTo>
                  <a:pt x="1558" y="3058"/>
                </a:moveTo>
                <a:lnTo>
                  <a:pt x="1312" y="3058"/>
                </a:lnTo>
                <a:cubicBezTo>
                  <a:pt x="1096" y="3058"/>
                  <a:pt x="1069" y="2856"/>
                  <a:pt x="1049" y="2712"/>
                </a:cubicBezTo>
                <a:cubicBezTo>
                  <a:pt x="1049" y="2711"/>
                  <a:pt x="1050" y="2714"/>
                  <a:pt x="1046" y="2690"/>
                </a:cubicBezTo>
                <a:cubicBezTo>
                  <a:pt x="1039" y="2643"/>
                  <a:pt x="1025" y="2591"/>
                  <a:pt x="1007" y="2540"/>
                </a:cubicBezTo>
                <a:cubicBezTo>
                  <a:pt x="985" y="2482"/>
                  <a:pt x="959" y="2426"/>
                  <a:pt x="933" y="2380"/>
                </a:cubicBezTo>
                <a:cubicBezTo>
                  <a:pt x="932" y="2378"/>
                  <a:pt x="932" y="2378"/>
                  <a:pt x="927" y="2370"/>
                </a:cubicBezTo>
                <a:cubicBezTo>
                  <a:pt x="925" y="2367"/>
                  <a:pt x="926" y="2369"/>
                  <a:pt x="921" y="2360"/>
                </a:cubicBezTo>
                <a:cubicBezTo>
                  <a:pt x="842" y="2234"/>
                  <a:pt x="774" y="2093"/>
                  <a:pt x="725" y="1962"/>
                </a:cubicBezTo>
                <a:cubicBezTo>
                  <a:pt x="674" y="1826"/>
                  <a:pt x="643" y="1699"/>
                  <a:pt x="643" y="1607"/>
                </a:cubicBezTo>
                <a:cubicBezTo>
                  <a:pt x="643" y="1370"/>
                  <a:pt x="747" y="1157"/>
                  <a:pt x="915" y="1002"/>
                </a:cubicBezTo>
                <a:cubicBezTo>
                  <a:pt x="1080" y="850"/>
                  <a:pt x="1307" y="756"/>
                  <a:pt x="1558" y="756"/>
                </a:cubicBezTo>
                <a:cubicBezTo>
                  <a:pt x="1808" y="756"/>
                  <a:pt x="2035" y="850"/>
                  <a:pt x="2200" y="1002"/>
                </a:cubicBezTo>
                <a:cubicBezTo>
                  <a:pt x="2368" y="1157"/>
                  <a:pt x="2472" y="1370"/>
                  <a:pt x="2472" y="1607"/>
                </a:cubicBezTo>
                <a:cubicBezTo>
                  <a:pt x="2472" y="1699"/>
                  <a:pt x="2442" y="1826"/>
                  <a:pt x="2390" y="1962"/>
                </a:cubicBezTo>
                <a:cubicBezTo>
                  <a:pt x="2341" y="2093"/>
                  <a:pt x="2273" y="2234"/>
                  <a:pt x="2195" y="2360"/>
                </a:cubicBezTo>
                <a:cubicBezTo>
                  <a:pt x="2189" y="2369"/>
                  <a:pt x="2190" y="2367"/>
                  <a:pt x="2188" y="2370"/>
                </a:cubicBezTo>
                <a:cubicBezTo>
                  <a:pt x="2184" y="2378"/>
                  <a:pt x="2183" y="2378"/>
                  <a:pt x="2183" y="2380"/>
                </a:cubicBezTo>
                <a:cubicBezTo>
                  <a:pt x="2156" y="2426"/>
                  <a:pt x="2130" y="2482"/>
                  <a:pt x="2109" y="2540"/>
                </a:cubicBezTo>
                <a:cubicBezTo>
                  <a:pt x="2090" y="2591"/>
                  <a:pt x="2076" y="2643"/>
                  <a:pt x="2069" y="2690"/>
                </a:cubicBezTo>
                <a:cubicBezTo>
                  <a:pt x="2066" y="2714"/>
                  <a:pt x="2066" y="2711"/>
                  <a:pt x="2066" y="2712"/>
                </a:cubicBezTo>
                <a:cubicBezTo>
                  <a:pt x="2046" y="2856"/>
                  <a:pt x="2019" y="3058"/>
                  <a:pt x="1803" y="3058"/>
                </a:cubicBezTo>
                <a:lnTo>
                  <a:pt x="1558" y="3058"/>
                </a:lnTo>
                <a:close/>
                <a:moveTo>
                  <a:pt x="1634" y="1371"/>
                </a:moveTo>
                <a:cubicBezTo>
                  <a:pt x="1662" y="1343"/>
                  <a:pt x="1707" y="1343"/>
                  <a:pt x="1735" y="1371"/>
                </a:cubicBezTo>
                <a:cubicBezTo>
                  <a:pt x="1763" y="1399"/>
                  <a:pt x="1763" y="1444"/>
                  <a:pt x="1735" y="1472"/>
                </a:cubicBezTo>
                <a:lnTo>
                  <a:pt x="1489" y="1717"/>
                </a:lnTo>
                <a:lnTo>
                  <a:pt x="1832" y="1717"/>
                </a:lnTo>
                <a:cubicBezTo>
                  <a:pt x="1856" y="1717"/>
                  <a:pt x="1876" y="1730"/>
                  <a:pt x="1885" y="1752"/>
                </a:cubicBezTo>
                <a:cubicBezTo>
                  <a:pt x="1894" y="1774"/>
                  <a:pt x="1889" y="1798"/>
                  <a:pt x="1872" y="1814"/>
                </a:cubicBezTo>
                <a:lnTo>
                  <a:pt x="1481" y="2205"/>
                </a:lnTo>
                <a:cubicBezTo>
                  <a:pt x="1453" y="2233"/>
                  <a:pt x="1408" y="2233"/>
                  <a:pt x="1381" y="2205"/>
                </a:cubicBezTo>
                <a:cubicBezTo>
                  <a:pt x="1353" y="2178"/>
                  <a:pt x="1353" y="2132"/>
                  <a:pt x="1381" y="2105"/>
                </a:cubicBezTo>
                <a:lnTo>
                  <a:pt x="1626" y="1859"/>
                </a:lnTo>
                <a:lnTo>
                  <a:pt x="1283" y="1859"/>
                </a:lnTo>
                <a:cubicBezTo>
                  <a:pt x="1260" y="1859"/>
                  <a:pt x="1240" y="1846"/>
                  <a:pt x="1231" y="1824"/>
                </a:cubicBezTo>
                <a:cubicBezTo>
                  <a:pt x="1222" y="1802"/>
                  <a:pt x="1226" y="1779"/>
                  <a:pt x="1243" y="1762"/>
                </a:cubicBezTo>
                <a:lnTo>
                  <a:pt x="1634" y="1371"/>
                </a:lnTo>
                <a:close/>
                <a:moveTo>
                  <a:pt x="2668" y="1054"/>
                </a:moveTo>
                <a:cubicBezTo>
                  <a:pt x="2628" y="1095"/>
                  <a:pt x="2562" y="1095"/>
                  <a:pt x="2522" y="1054"/>
                </a:cubicBezTo>
                <a:cubicBezTo>
                  <a:pt x="2481" y="1014"/>
                  <a:pt x="2481" y="948"/>
                  <a:pt x="2522" y="908"/>
                </a:cubicBezTo>
                <a:lnTo>
                  <a:pt x="2743" y="687"/>
                </a:lnTo>
                <a:cubicBezTo>
                  <a:pt x="2783" y="647"/>
                  <a:pt x="2849" y="647"/>
                  <a:pt x="2889" y="687"/>
                </a:cubicBezTo>
                <a:cubicBezTo>
                  <a:pt x="2930" y="728"/>
                  <a:pt x="2930" y="793"/>
                  <a:pt x="2889" y="834"/>
                </a:cubicBezTo>
                <a:lnTo>
                  <a:pt x="2668" y="1054"/>
                </a:lnTo>
                <a:close/>
                <a:moveTo>
                  <a:pt x="593" y="908"/>
                </a:moveTo>
                <a:cubicBezTo>
                  <a:pt x="634" y="948"/>
                  <a:pt x="634" y="1014"/>
                  <a:pt x="593" y="1054"/>
                </a:cubicBezTo>
                <a:cubicBezTo>
                  <a:pt x="553" y="1095"/>
                  <a:pt x="487" y="1095"/>
                  <a:pt x="447" y="1054"/>
                </a:cubicBezTo>
                <a:lnTo>
                  <a:pt x="226" y="834"/>
                </a:lnTo>
                <a:cubicBezTo>
                  <a:pt x="186" y="793"/>
                  <a:pt x="186" y="728"/>
                  <a:pt x="226" y="687"/>
                </a:cubicBezTo>
                <a:cubicBezTo>
                  <a:pt x="267" y="647"/>
                  <a:pt x="332" y="647"/>
                  <a:pt x="373" y="687"/>
                </a:cubicBezTo>
                <a:lnTo>
                  <a:pt x="593" y="908"/>
                </a:lnTo>
                <a:close/>
                <a:moveTo>
                  <a:pt x="2700" y="2129"/>
                </a:moveTo>
                <a:cubicBezTo>
                  <a:pt x="2642" y="2129"/>
                  <a:pt x="2596" y="2083"/>
                  <a:pt x="2596" y="2026"/>
                </a:cubicBezTo>
                <a:cubicBezTo>
                  <a:pt x="2596" y="1969"/>
                  <a:pt x="2642" y="1922"/>
                  <a:pt x="2700" y="1922"/>
                </a:cubicBezTo>
                <a:lnTo>
                  <a:pt x="3012" y="1922"/>
                </a:lnTo>
                <a:cubicBezTo>
                  <a:pt x="3069" y="1922"/>
                  <a:pt x="3115" y="1969"/>
                  <a:pt x="3115" y="2026"/>
                </a:cubicBezTo>
                <a:cubicBezTo>
                  <a:pt x="3115" y="2083"/>
                  <a:pt x="3069" y="2129"/>
                  <a:pt x="3012" y="2129"/>
                </a:cubicBezTo>
                <a:lnTo>
                  <a:pt x="2700" y="2129"/>
                </a:lnTo>
                <a:close/>
                <a:moveTo>
                  <a:pt x="416" y="1922"/>
                </a:moveTo>
                <a:cubicBezTo>
                  <a:pt x="473" y="1922"/>
                  <a:pt x="519" y="1969"/>
                  <a:pt x="519" y="2026"/>
                </a:cubicBezTo>
                <a:cubicBezTo>
                  <a:pt x="519" y="2083"/>
                  <a:pt x="473" y="2129"/>
                  <a:pt x="416" y="2129"/>
                </a:cubicBezTo>
                <a:lnTo>
                  <a:pt x="104" y="2129"/>
                </a:lnTo>
                <a:cubicBezTo>
                  <a:pt x="46" y="2129"/>
                  <a:pt x="0" y="2083"/>
                  <a:pt x="0" y="2026"/>
                </a:cubicBezTo>
                <a:cubicBezTo>
                  <a:pt x="0" y="1969"/>
                  <a:pt x="46" y="1922"/>
                  <a:pt x="104" y="1922"/>
                </a:cubicBezTo>
                <a:lnTo>
                  <a:pt x="416" y="1922"/>
                </a:lnTo>
                <a:close/>
                <a:moveTo>
                  <a:pt x="1661" y="416"/>
                </a:moveTo>
                <a:cubicBezTo>
                  <a:pt x="1661" y="473"/>
                  <a:pt x="1615" y="519"/>
                  <a:pt x="1558" y="519"/>
                </a:cubicBezTo>
                <a:cubicBezTo>
                  <a:pt x="1500" y="519"/>
                  <a:pt x="1454" y="473"/>
                  <a:pt x="1454" y="416"/>
                </a:cubicBezTo>
                <a:lnTo>
                  <a:pt x="1454" y="104"/>
                </a:lnTo>
                <a:cubicBezTo>
                  <a:pt x="1454" y="46"/>
                  <a:pt x="1500" y="0"/>
                  <a:pt x="1558" y="0"/>
                </a:cubicBezTo>
                <a:cubicBezTo>
                  <a:pt x="1615" y="0"/>
                  <a:pt x="1661" y="46"/>
                  <a:pt x="1661" y="104"/>
                </a:cubicBezTo>
                <a:lnTo>
                  <a:pt x="1661" y="416"/>
                </a:lnTo>
                <a:close/>
                <a:moveTo>
                  <a:pt x="1187" y="3128"/>
                </a:moveTo>
                <a:lnTo>
                  <a:pt x="1928" y="3128"/>
                </a:lnTo>
                <a:cubicBezTo>
                  <a:pt x="1988" y="3128"/>
                  <a:pt x="2037" y="3177"/>
                  <a:pt x="2037" y="3236"/>
                </a:cubicBezTo>
                <a:lnTo>
                  <a:pt x="2037" y="3236"/>
                </a:lnTo>
                <a:cubicBezTo>
                  <a:pt x="2037" y="3296"/>
                  <a:pt x="1988" y="3345"/>
                  <a:pt x="1928" y="3345"/>
                </a:cubicBezTo>
                <a:lnTo>
                  <a:pt x="1187" y="3345"/>
                </a:lnTo>
                <a:cubicBezTo>
                  <a:pt x="1127" y="3345"/>
                  <a:pt x="1078" y="3296"/>
                  <a:pt x="1078" y="3236"/>
                </a:cubicBezTo>
                <a:lnTo>
                  <a:pt x="1078" y="3236"/>
                </a:lnTo>
                <a:cubicBezTo>
                  <a:pt x="1078" y="3177"/>
                  <a:pt x="1127" y="3128"/>
                  <a:pt x="1187" y="3128"/>
                </a:cubicBezTo>
                <a:close/>
                <a:moveTo>
                  <a:pt x="1312" y="2827"/>
                </a:moveTo>
                <a:lnTo>
                  <a:pt x="1558" y="2827"/>
                </a:lnTo>
                <a:lnTo>
                  <a:pt x="1803" y="2827"/>
                </a:lnTo>
                <a:cubicBezTo>
                  <a:pt x="1816" y="2827"/>
                  <a:pt x="1828" y="2742"/>
                  <a:pt x="1836" y="2682"/>
                </a:cubicBezTo>
                <a:cubicBezTo>
                  <a:pt x="1838" y="2665"/>
                  <a:pt x="1838" y="2667"/>
                  <a:pt x="1839" y="2658"/>
                </a:cubicBezTo>
                <a:cubicBezTo>
                  <a:pt x="1848" y="2594"/>
                  <a:pt x="1867" y="2527"/>
                  <a:pt x="1891" y="2461"/>
                </a:cubicBezTo>
                <a:cubicBezTo>
                  <a:pt x="1916" y="2391"/>
                  <a:pt x="1948" y="2322"/>
                  <a:pt x="1982" y="2264"/>
                </a:cubicBezTo>
                <a:cubicBezTo>
                  <a:pt x="1987" y="2255"/>
                  <a:pt x="1989" y="2251"/>
                  <a:pt x="1990" y="2251"/>
                </a:cubicBezTo>
                <a:cubicBezTo>
                  <a:pt x="1996" y="2241"/>
                  <a:pt x="1997" y="2239"/>
                  <a:pt x="1997" y="2238"/>
                </a:cubicBezTo>
                <a:cubicBezTo>
                  <a:pt x="2069" y="2123"/>
                  <a:pt x="2130" y="1997"/>
                  <a:pt x="2173" y="1882"/>
                </a:cubicBezTo>
                <a:cubicBezTo>
                  <a:pt x="2215" y="1771"/>
                  <a:pt x="2239" y="1672"/>
                  <a:pt x="2239" y="1607"/>
                </a:cubicBezTo>
                <a:cubicBezTo>
                  <a:pt x="2239" y="1438"/>
                  <a:pt x="2164" y="1285"/>
                  <a:pt x="2043" y="1173"/>
                </a:cubicBezTo>
                <a:cubicBezTo>
                  <a:pt x="1920" y="1059"/>
                  <a:pt x="1748" y="989"/>
                  <a:pt x="1558" y="989"/>
                </a:cubicBezTo>
                <a:cubicBezTo>
                  <a:pt x="1367" y="989"/>
                  <a:pt x="1196" y="1059"/>
                  <a:pt x="1072" y="1173"/>
                </a:cubicBezTo>
                <a:cubicBezTo>
                  <a:pt x="951" y="1285"/>
                  <a:pt x="876" y="1438"/>
                  <a:pt x="876" y="1607"/>
                </a:cubicBezTo>
                <a:cubicBezTo>
                  <a:pt x="876" y="1672"/>
                  <a:pt x="901" y="1771"/>
                  <a:pt x="942" y="1882"/>
                </a:cubicBezTo>
                <a:cubicBezTo>
                  <a:pt x="985" y="1997"/>
                  <a:pt x="1047" y="2123"/>
                  <a:pt x="1118" y="2238"/>
                </a:cubicBezTo>
                <a:cubicBezTo>
                  <a:pt x="1119" y="2239"/>
                  <a:pt x="1120" y="2241"/>
                  <a:pt x="1126" y="2251"/>
                </a:cubicBezTo>
                <a:cubicBezTo>
                  <a:pt x="1126" y="2251"/>
                  <a:pt x="1128" y="2255"/>
                  <a:pt x="1133" y="2264"/>
                </a:cubicBezTo>
                <a:cubicBezTo>
                  <a:pt x="1167" y="2322"/>
                  <a:pt x="1199" y="2391"/>
                  <a:pt x="1225" y="2461"/>
                </a:cubicBezTo>
                <a:cubicBezTo>
                  <a:pt x="1249" y="2527"/>
                  <a:pt x="1267" y="2594"/>
                  <a:pt x="1276" y="2658"/>
                </a:cubicBezTo>
                <a:cubicBezTo>
                  <a:pt x="1277" y="2667"/>
                  <a:pt x="1277" y="2665"/>
                  <a:pt x="1279" y="2682"/>
                </a:cubicBezTo>
                <a:cubicBezTo>
                  <a:pt x="1287" y="2742"/>
                  <a:pt x="1299" y="2827"/>
                  <a:pt x="1312" y="2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 flipV="1">
            <a:off x="24001" y="2025692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>
            <a:off x="12000" y="4513806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sp>
        <p:nvSpPr>
          <p:cNvPr id="38" name="Freeform 12"/>
          <p:cNvSpPr>
            <a:spLocks noChangeAspect="1"/>
          </p:cNvSpPr>
          <p:nvPr/>
        </p:nvSpPr>
        <p:spPr bwMode="auto">
          <a:xfrm>
            <a:off x="7698200" y="922353"/>
            <a:ext cx="1846967" cy="205763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9" name="文本框 38"/>
          <p:cNvSpPr txBox="1">
            <a:spLocks/>
          </p:cNvSpPr>
          <p:nvPr/>
        </p:nvSpPr>
        <p:spPr>
          <a:xfrm>
            <a:off x="7944471" y="1166341"/>
            <a:ext cx="1354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bg1"/>
                </a:solidFill>
                <a:effectLst>
                  <a:outerShdw blurRad="203200" dist="152400" dir="2700000" algn="tl" rotWithShape="0">
                    <a:prstClr val="black">
                      <a:alpha val="8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9600" b="0" dirty="0" smtClean="0">
                <a:effectLst/>
                <a:latin typeface="Agency FB" panose="020B0503020202020204" pitchFamily="34" charset="0"/>
              </a:rPr>
              <a:t>01</a:t>
            </a:r>
            <a:endParaRPr lang="en-US" altLang="zh-CN" sz="9600" b="0" dirty="0">
              <a:effectLst/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56083867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.25 E" pathEditMode="relative" ptsTypes="">
                                      <p:cBhvr>
                                        <p:cTn id="11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7045 0.0706 L 3.95833E-6 -1.48148E-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6" y="-354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17409 -0.1740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98" y="-8704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4.81481E-6 L 0.12031 0.12038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6" y="601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815 -0.03819 L -3.75E-6 -1.11111E-6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1898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7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47" dur="1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7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55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7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5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70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4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6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5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3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9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7" grpId="0"/>
      <p:bldP spid="17" grpId="1"/>
      <p:bldP spid="28" grpId="0" animBg="1"/>
      <p:bldP spid="28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38" grpId="0" animBg="1"/>
      <p:bldP spid="38" grpId="1" animBg="1"/>
      <p:bldP spid="38" grpId="2" animBg="1"/>
      <p:bldP spid="39" grpId="0"/>
      <p:bldP spid="39" grpId="1"/>
      <p:bldP spid="39" grpId="2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Oval 6"/>
          <p:cNvSpPr>
            <a:spLocks noChangeAspect="1" noChangeArrowheads="1"/>
          </p:cNvSpPr>
          <p:nvPr/>
        </p:nvSpPr>
        <p:spPr bwMode="auto">
          <a:xfrm>
            <a:off x="3301867" y="1891166"/>
            <a:ext cx="3694289" cy="3692912"/>
          </a:xfrm>
          <a:prstGeom prst="ellipse">
            <a:avLst/>
          </a:prstGeom>
          <a:noFill/>
          <a:ln w="1270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484849"/>
              </a:solidFill>
              <a:ea typeface="宋体" panose="02010600030101010101" pitchFamily="2" charset="-122"/>
            </a:endParaRPr>
          </a:p>
        </p:txBody>
      </p:sp>
      <p:sp>
        <p:nvSpPr>
          <p:cNvPr id="10" name="Oval 7"/>
          <p:cNvSpPr>
            <a:spLocks noChangeAspect="1" noChangeArrowheads="1"/>
          </p:cNvSpPr>
          <p:nvPr/>
        </p:nvSpPr>
        <p:spPr bwMode="auto">
          <a:xfrm>
            <a:off x="5176560" y="1891166"/>
            <a:ext cx="3694289" cy="3692912"/>
          </a:xfrm>
          <a:prstGeom prst="ellipse">
            <a:avLst/>
          </a:prstGeom>
          <a:noFill/>
          <a:ln w="1270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484849"/>
              </a:solidFill>
              <a:ea typeface="宋体" panose="02010600030101010101" pitchFamily="2" charset="-122"/>
            </a:endParaRPr>
          </a:p>
        </p:txBody>
      </p:sp>
      <p:sp>
        <p:nvSpPr>
          <p:cNvPr id="11" name="Line 16"/>
          <p:cNvSpPr>
            <a:spLocks noChangeAspect="1" noChangeShapeType="1"/>
          </p:cNvSpPr>
          <p:nvPr/>
        </p:nvSpPr>
        <p:spPr bwMode="auto">
          <a:xfrm>
            <a:off x="4213838" y="2840329"/>
            <a:ext cx="651528" cy="374663"/>
          </a:xfrm>
          <a:prstGeom prst="line">
            <a:avLst/>
          </a:prstGeom>
          <a:noFill/>
          <a:ln w="12700">
            <a:solidFill>
              <a:schemeClr val="accent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Line 17"/>
          <p:cNvSpPr>
            <a:spLocks noChangeAspect="1" noChangeShapeType="1"/>
          </p:cNvSpPr>
          <p:nvPr/>
        </p:nvSpPr>
        <p:spPr bwMode="auto">
          <a:xfrm flipV="1">
            <a:off x="4252407" y="4282291"/>
            <a:ext cx="650151" cy="373286"/>
          </a:xfrm>
          <a:prstGeom prst="line">
            <a:avLst/>
          </a:prstGeom>
          <a:noFill/>
          <a:ln w="12700">
            <a:solidFill>
              <a:schemeClr val="accent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6" name="Line 18"/>
          <p:cNvSpPr>
            <a:spLocks noChangeAspect="1" noChangeShapeType="1"/>
          </p:cNvSpPr>
          <p:nvPr/>
        </p:nvSpPr>
        <p:spPr bwMode="auto">
          <a:xfrm>
            <a:off x="3829747" y="3765860"/>
            <a:ext cx="865031" cy="0"/>
          </a:xfrm>
          <a:prstGeom prst="line">
            <a:avLst/>
          </a:prstGeom>
          <a:noFill/>
          <a:ln w="12700">
            <a:solidFill>
              <a:schemeClr val="accent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Line 19"/>
          <p:cNvSpPr>
            <a:spLocks noChangeAspect="1" noChangeShapeType="1"/>
          </p:cNvSpPr>
          <p:nvPr/>
        </p:nvSpPr>
        <p:spPr bwMode="auto">
          <a:xfrm flipH="1">
            <a:off x="7312859" y="2840329"/>
            <a:ext cx="651528" cy="374663"/>
          </a:xfrm>
          <a:prstGeom prst="line">
            <a:avLst/>
          </a:prstGeom>
          <a:noFill/>
          <a:ln w="12700">
            <a:solidFill>
              <a:schemeClr val="accent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Line 20"/>
          <p:cNvSpPr>
            <a:spLocks noChangeAspect="1" noChangeShapeType="1"/>
          </p:cNvSpPr>
          <p:nvPr/>
        </p:nvSpPr>
        <p:spPr bwMode="auto">
          <a:xfrm flipH="1" flipV="1">
            <a:off x="7275668" y="4282291"/>
            <a:ext cx="651529" cy="373286"/>
          </a:xfrm>
          <a:prstGeom prst="line">
            <a:avLst/>
          </a:prstGeom>
          <a:noFill/>
          <a:ln w="12700">
            <a:solidFill>
              <a:schemeClr val="accent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Line 21"/>
          <p:cNvSpPr>
            <a:spLocks noChangeAspect="1" noChangeShapeType="1"/>
          </p:cNvSpPr>
          <p:nvPr/>
        </p:nvSpPr>
        <p:spPr bwMode="auto">
          <a:xfrm flipH="1">
            <a:off x="7483447" y="3765860"/>
            <a:ext cx="866408" cy="0"/>
          </a:xfrm>
          <a:prstGeom prst="line">
            <a:avLst/>
          </a:prstGeom>
          <a:noFill/>
          <a:ln w="12700">
            <a:solidFill>
              <a:schemeClr val="accent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Oval 10"/>
          <p:cNvSpPr>
            <a:spLocks noChangeAspect="1" noChangeArrowheads="1"/>
          </p:cNvSpPr>
          <p:nvPr/>
        </p:nvSpPr>
        <p:spPr bwMode="auto">
          <a:xfrm>
            <a:off x="3282583" y="2059213"/>
            <a:ext cx="900844" cy="9008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3" name="Oval 12"/>
          <p:cNvSpPr>
            <a:spLocks noChangeAspect="1" noChangeArrowheads="1"/>
          </p:cNvSpPr>
          <p:nvPr/>
        </p:nvSpPr>
        <p:spPr bwMode="auto">
          <a:xfrm>
            <a:off x="2730230" y="3296153"/>
            <a:ext cx="900844" cy="900845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5" name="Oval 11"/>
          <p:cNvSpPr>
            <a:spLocks noChangeAspect="1" noChangeArrowheads="1"/>
          </p:cNvSpPr>
          <p:nvPr/>
        </p:nvSpPr>
        <p:spPr bwMode="auto">
          <a:xfrm>
            <a:off x="3282583" y="4504167"/>
            <a:ext cx="900844" cy="902222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Oval 14"/>
          <p:cNvSpPr>
            <a:spLocks noChangeAspect="1" noChangeArrowheads="1"/>
          </p:cNvSpPr>
          <p:nvPr/>
        </p:nvSpPr>
        <p:spPr bwMode="auto">
          <a:xfrm>
            <a:off x="8008572" y="4504167"/>
            <a:ext cx="900844" cy="902222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7" name="Oval 15"/>
          <p:cNvSpPr>
            <a:spLocks noChangeAspect="1" noChangeArrowheads="1"/>
          </p:cNvSpPr>
          <p:nvPr/>
        </p:nvSpPr>
        <p:spPr bwMode="auto">
          <a:xfrm>
            <a:off x="8560926" y="3296153"/>
            <a:ext cx="900844" cy="900845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Oval 13"/>
          <p:cNvSpPr>
            <a:spLocks noChangeAspect="1" noChangeArrowheads="1"/>
          </p:cNvSpPr>
          <p:nvPr/>
        </p:nvSpPr>
        <p:spPr bwMode="auto">
          <a:xfrm>
            <a:off x="8008572" y="2059213"/>
            <a:ext cx="900844" cy="9008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Oval 8"/>
          <p:cNvSpPr>
            <a:spLocks noChangeAspect="1" noChangeArrowheads="1"/>
          </p:cNvSpPr>
          <p:nvPr/>
        </p:nvSpPr>
        <p:spPr bwMode="auto">
          <a:xfrm>
            <a:off x="4905205" y="2490352"/>
            <a:ext cx="2362306" cy="236230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Oval 9"/>
          <p:cNvSpPr>
            <a:spLocks noChangeAspect="1" noChangeArrowheads="1"/>
          </p:cNvSpPr>
          <p:nvPr/>
        </p:nvSpPr>
        <p:spPr bwMode="auto">
          <a:xfrm>
            <a:off x="5205487" y="2790634"/>
            <a:ext cx="1761743" cy="1763121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1" name="矩形 30"/>
          <p:cNvSpPr>
            <a:spLocks/>
          </p:cNvSpPr>
          <p:nvPr/>
        </p:nvSpPr>
        <p:spPr>
          <a:xfrm>
            <a:off x="3333388" y="2174112"/>
            <a:ext cx="8054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97684" y="2032580"/>
            <a:ext cx="20734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>
            <a:spLocks/>
          </p:cNvSpPr>
          <p:nvPr/>
        </p:nvSpPr>
        <p:spPr>
          <a:xfrm>
            <a:off x="5294899" y="3194452"/>
            <a:ext cx="158291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endParaRPr lang="en-US" altLang="zh-CN" sz="2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>
            <a:spLocks/>
          </p:cNvSpPr>
          <p:nvPr/>
        </p:nvSpPr>
        <p:spPr>
          <a:xfrm>
            <a:off x="8052654" y="2186469"/>
            <a:ext cx="8054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</a:p>
        </p:txBody>
      </p:sp>
      <p:sp>
        <p:nvSpPr>
          <p:cNvPr id="35" name="矩形 34"/>
          <p:cNvSpPr>
            <a:spLocks/>
          </p:cNvSpPr>
          <p:nvPr/>
        </p:nvSpPr>
        <p:spPr>
          <a:xfrm>
            <a:off x="2781358" y="3442694"/>
            <a:ext cx="8054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</a:p>
        </p:txBody>
      </p:sp>
      <p:sp>
        <p:nvSpPr>
          <p:cNvPr id="36" name="矩形 35"/>
          <p:cNvSpPr>
            <a:spLocks/>
          </p:cNvSpPr>
          <p:nvPr/>
        </p:nvSpPr>
        <p:spPr>
          <a:xfrm>
            <a:off x="3328891" y="4622092"/>
            <a:ext cx="8054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</a:p>
        </p:txBody>
      </p:sp>
      <p:sp>
        <p:nvSpPr>
          <p:cNvPr id="37" name="矩形 36"/>
          <p:cNvSpPr>
            <a:spLocks/>
          </p:cNvSpPr>
          <p:nvPr/>
        </p:nvSpPr>
        <p:spPr>
          <a:xfrm>
            <a:off x="8608610" y="3442693"/>
            <a:ext cx="8054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</a:p>
        </p:txBody>
      </p:sp>
      <p:sp>
        <p:nvSpPr>
          <p:cNvPr id="38" name="矩形 37"/>
          <p:cNvSpPr>
            <a:spLocks/>
          </p:cNvSpPr>
          <p:nvPr/>
        </p:nvSpPr>
        <p:spPr>
          <a:xfrm>
            <a:off x="8053017" y="4632112"/>
            <a:ext cx="8054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</a:p>
        </p:txBody>
      </p:sp>
      <p:sp>
        <p:nvSpPr>
          <p:cNvPr id="39" name="矩形 38"/>
          <p:cNvSpPr/>
          <p:nvPr/>
        </p:nvSpPr>
        <p:spPr>
          <a:xfrm>
            <a:off x="519063" y="3291204"/>
            <a:ext cx="20734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097684" y="4506648"/>
            <a:ext cx="20734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9026498" y="2032580"/>
            <a:ext cx="20734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9597898" y="3291204"/>
            <a:ext cx="20734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026498" y="4506648"/>
            <a:ext cx="20734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5198706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9" dur="250" fill="hold"/>
                                        <p:tgtEl>
                                          <p:spTgt spid="2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51" dur="250" fill="hold"/>
                                        <p:tgtEl>
                                          <p:spTgt spid="2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60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67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69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250"/>
                            </p:stCondLst>
                            <p:childTnLst>
                              <p:par>
                                <p:cTn id="71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75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4250"/>
                            </p:stCondLst>
                            <p:childTnLst>
                              <p:par>
                                <p:cTn id="1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75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25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6425"/>
                            </p:stCondLst>
                            <p:childTnLst>
                              <p:par>
                                <p:cTn id="1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925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7425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8600"/>
                            </p:stCondLst>
                            <p:childTnLst>
                              <p:par>
                                <p:cTn id="1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9100"/>
                            </p:stCondLst>
                            <p:childTnLst>
                              <p:par>
                                <p:cTn id="1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9600"/>
                            </p:stCondLst>
                            <p:childTnLst>
                              <p:par>
                                <p:cTn id="1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0775"/>
                            </p:stCondLst>
                            <p:childTnLst>
                              <p:par>
                                <p:cTn id="1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1275"/>
                            </p:stCondLst>
                            <p:childTnLst>
                              <p:par>
                                <p:cTn id="1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1775"/>
                            </p:stCondLst>
                            <p:childTnLst>
                              <p:par>
                                <p:cTn id="1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2950"/>
                            </p:stCondLst>
                            <p:childTnLst>
                              <p:par>
                                <p:cTn id="1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3450"/>
                            </p:stCondLst>
                            <p:childTnLst>
                              <p:par>
                                <p:cTn id="1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3950"/>
                            </p:stCondLst>
                            <p:childTnLst>
                              <p:par>
                                <p:cTn id="1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5125"/>
                            </p:stCondLst>
                            <p:childTnLst>
                              <p:par>
                                <p:cTn id="1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5625"/>
                            </p:stCondLst>
                            <p:childTnLst>
                              <p:par>
                                <p:cTn id="1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16125"/>
                            </p:stCondLst>
                            <p:childTnLst>
                              <p:par>
                                <p:cTn id="2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10" grpId="0" animBg="1"/>
      <p:bldP spid="11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  <p:bldP spid="31" grpId="0"/>
      <p:bldP spid="32" grpId="0"/>
      <p:bldP spid="33" grpId="0"/>
      <p:bldP spid="33" grpId="1"/>
      <p:bldP spid="33" grpId="2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>
            <a:spLocks noChangeAspect="1"/>
          </p:cNvSpPr>
          <p:nvPr/>
        </p:nvSpPr>
        <p:spPr>
          <a:xfrm>
            <a:off x="1" y="2025692"/>
            <a:ext cx="12192000" cy="2806616"/>
          </a:xfrm>
          <a:prstGeom prst="rect">
            <a:avLst/>
          </a:prstGeom>
          <a:gradFill>
            <a:gsLst>
              <a:gs pos="0">
                <a:schemeClr val="bg1">
                  <a:lumMod val="85000"/>
                  <a:alpha val="64000"/>
                </a:schemeClr>
              </a:gs>
              <a:gs pos="66000">
                <a:schemeClr val="bg1">
                  <a:lumMod val="85000"/>
                </a:schemeClr>
              </a:gs>
            </a:gsLst>
            <a:lin ang="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5616253" y="3168240"/>
            <a:ext cx="6010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相关建议与总结</a:t>
            </a:r>
          </a:p>
        </p:txBody>
      </p:sp>
      <p:sp>
        <p:nvSpPr>
          <p:cNvPr id="28" name="矩形 27"/>
          <p:cNvSpPr>
            <a:spLocks noChangeAspect="1"/>
          </p:cNvSpPr>
          <p:nvPr/>
        </p:nvSpPr>
        <p:spPr>
          <a:xfrm>
            <a:off x="7361683" y="4397624"/>
            <a:ext cx="2520000" cy="36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Freeform 9"/>
          <p:cNvSpPr>
            <a:spLocks noChangeAspect="1"/>
          </p:cNvSpPr>
          <p:nvPr/>
        </p:nvSpPr>
        <p:spPr bwMode="auto">
          <a:xfrm>
            <a:off x="2654046" y="1933407"/>
            <a:ext cx="2630350" cy="2971076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10"/>
          <p:cNvSpPr>
            <a:spLocks noChangeAspect="1"/>
          </p:cNvSpPr>
          <p:nvPr/>
        </p:nvSpPr>
        <p:spPr bwMode="auto">
          <a:xfrm>
            <a:off x="247557" y="2042045"/>
            <a:ext cx="2255056" cy="2538171"/>
          </a:xfrm>
          <a:custGeom>
            <a:avLst/>
            <a:gdLst>
              <a:gd name="T0" fmla="*/ 3400 w 6000"/>
              <a:gd name="T1" fmla="*/ 147 h 6760"/>
              <a:gd name="T2" fmla="*/ 5600 w 6000"/>
              <a:gd name="T3" fmla="*/ 1417 h 6760"/>
              <a:gd name="T4" fmla="*/ 6000 w 6000"/>
              <a:gd name="T5" fmla="*/ 2110 h 6760"/>
              <a:gd name="T6" fmla="*/ 6000 w 6000"/>
              <a:gd name="T7" fmla="*/ 4650 h 6760"/>
              <a:gd name="T8" fmla="*/ 5600 w 6000"/>
              <a:gd name="T9" fmla="*/ 5343 h 6760"/>
              <a:gd name="T10" fmla="*/ 3400 w 6000"/>
              <a:gd name="T11" fmla="*/ 6613 h 6760"/>
              <a:gd name="T12" fmla="*/ 2600 w 6000"/>
              <a:gd name="T13" fmla="*/ 6613 h 6760"/>
              <a:gd name="T14" fmla="*/ 400 w 6000"/>
              <a:gd name="T15" fmla="*/ 5343 h 6760"/>
              <a:gd name="T16" fmla="*/ 0 w 6000"/>
              <a:gd name="T17" fmla="*/ 4650 h 6760"/>
              <a:gd name="T18" fmla="*/ 0 w 6000"/>
              <a:gd name="T19" fmla="*/ 2110 h 6760"/>
              <a:gd name="T20" fmla="*/ 400 w 6000"/>
              <a:gd name="T21" fmla="*/ 1417 h 6760"/>
              <a:gd name="T22" fmla="*/ 2600 w 6000"/>
              <a:gd name="T23" fmla="*/ 147 h 6760"/>
              <a:gd name="T24" fmla="*/ 3400 w 6000"/>
              <a:gd name="T25" fmla="*/ 147 h 6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000" h="6760">
                <a:moveTo>
                  <a:pt x="3400" y="147"/>
                </a:moveTo>
                <a:lnTo>
                  <a:pt x="5600" y="1417"/>
                </a:lnTo>
                <a:cubicBezTo>
                  <a:pt x="5854" y="1564"/>
                  <a:pt x="6000" y="1816"/>
                  <a:pt x="6000" y="2110"/>
                </a:cubicBezTo>
                <a:lnTo>
                  <a:pt x="6000" y="4650"/>
                </a:lnTo>
                <a:cubicBezTo>
                  <a:pt x="6000" y="4944"/>
                  <a:pt x="5854" y="5196"/>
                  <a:pt x="5600" y="5343"/>
                </a:cubicBezTo>
                <a:lnTo>
                  <a:pt x="3400" y="6613"/>
                </a:lnTo>
                <a:cubicBezTo>
                  <a:pt x="3146" y="6760"/>
                  <a:pt x="2854" y="6760"/>
                  <a:pt x="2600" y="6613"/>
                </a:cubicBezTo>
                <a:lnTo>
                  <a:pt x="400" y="5343"/>
                </a:lnTo>
                <a:cubicBezTo>
                  <a:pt x="146" y="5196"/>
                  <a:pt x="0" y="4944"/>
                  <a:pt x="0" y="4650"/>
                </a:cubicBezTo>
                <a:lnTo>
                  <a:pt x="0" y="2110"/>
                </a:lnTo>
                <a:cubicBezTo>
                  <a:pt x="0" y="1816"/>
                  <a:pt x="146" y="1564"/>
                  <a:pt x="400" y="1417"/>
                </a:cubicBezTo>
                <a:lnTo>
                  <a:pt x="2600" y="147"/>
                </a:lnTo>
                <a:cubicBezTo>
                  <a:pt x="2854" y="0"/>
                  <a:pt x="3146" y="0"/>
                  <a:pt x="3400" y="147"/>
                </a:cubicBezTo>
                <a:close/>
              </a:path>
            </a:pathLst>
          </a:custGeom>
          <a:solidFill>
            <a:srgbClr val="00B0F0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11"/>
          <p:cNvSpPr>
            <a:spLocks noChangeAspect="1"/>
          </p:cNvSpPr>
          <p:nvPr/>
        </p:nvSpPr>
        <p:spPr bwMode="auto">
          <a:xfrm>
            <a:off x="1638450" y="396364"/>
            <a:ext cx="1879761" cy="2105267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solidFill>
            <a:schemeClr val="accent1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12"/>
          <p:cNvSpPr>
            <a:spLocks noChangeAspect="1"/>
          </p:cNvSpPr>
          <p:nvPr/>
        </p:nvSpPr>
        <p:spPr bwMode="auto">
          <a:xfrm>
            <a:off x="247557" y="990235"/>
            <a:ext cx="1053457" cy="117361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Freeform 28"/>
          <p:cNvSpPr>
            <a:spLocks noChangeAspect="1"/>
          </p:cNvSpPr>
          <p:nvPr/>
        </p:nvSpPr>
        <p:spPr bwMode="auto">
          <a:xfrm>
            <a:off x="2390682" y="4657578"/>
            <a:ext cx="1502822" cy="1685530"/>
          </a:xfrm>
          <a:custGeom>
            <a:avLst/>
            <a:gdLst>
              <a:gd name="T0" fmla="*/ 2300 w 4000"/>
              <a:gd name="T1" fmla="*/ 110 h 4492"/>
              <a:gd name="T2" fmla="*/ 3700 w 4000"/>
              <a:gd name="T3" fmla="*/ 918 h 4492"/>
              <a:gd name="T4" fmla="*/ 4000 w 4000"/>
              <a:gd name="T5" fmla="*/ 1438 h 4492"/>
              <a:gd name="T6" fmla="*/ 4000 w 4000"/>
              <a:gd name="T7" fmla="*/ 3054 h 4492"/>
              <a:gd name="T8" fmla="*/ 3700 w 4000"/>
              <a:gd name="T9" fmla="*/ 3574 h 4492"/>
              <a:gd name="T10" fmla="*/ 2300 w 4000"/>
              <a:gd name="T11" fmla="*/ 4382 h 4492"/>
              <a:gd name="T12" fmla="*/ 1700 w 4000"/>
              <a:gd name="T13" fmla="*/ 4382 h 4492"/>
              <a:gd name="T14" fmla="*/ 300 w 4000"/>
              <a:gd name="T15" fmla="*/ 3574 h 4492"/>
              <a:gd name="T16" fmla="*/ 0 w 4000"/>
              <a:gd name="T17" fmla="*/ 3054 h 4492"/>
              <a:gd name="T18" fmla="*/ 0 w 4000"/>
              <a:gd name="T19" fmla="*/ 1438 h 4492"/>
              <a:gd name="T20" fmla="*/ 300 w 4000"/>
              <a:gd name="T21" fmla="*/ 918 h 4492"/>
              <a:gd name="T22" fmla="*/ 1700 w 4000"/>
              <a:gd name="T23" fmla="*/ 110 h 4492"/>
              <a:gd name="T24" fmla="*/ 2300 w 4000"/>
              <a:gd name="T25" fmla="*/ 110 h 4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00" h="4492">
                <a:moveTo>
                  <a:pt x="2300" y="110"/>
                </a:moveTo>
                <a:lnTo>
                  <a:pt x="3700" y="918"/>
                </a:lnTo>
                <a:cubicBezTo>
                  <a:pt x="3891" y="1028"/>
                  <a:pt x="4000" y="1217"/>
                  <a:pt x="4000" y="1438"/>
                </a:cubicBezTo>
                <a:lnTo>
                  <a:pt x="4000" y="3054"/>
                </a:lnTo>
                <a:cubicBezTo>
                  <a:pt x="4000" y="3275"/>
                  <a:pt x="3891" y="3464"/>
                  <a:pt x="3700" y="3574"/>
                </a:cubicBezTo>
                <a:lnTo>
                  <a:pt x="2300" y="4382"/>
                </a:lnTo>
                <a:cubicBezTo>
                  <a:pt x="2109" y="4492"/>
                  <a:pt x="1891" y="4492"/>
                  <a:pt x="1700" y="4382"/>
                </a:cubicBezTo>
                <a:lnTo>
                  <a:pt x="300" y="3574"/>
                </a:lnTo>
                <a:cubicBezTo>
                  <a:pt x="109" y="3464"/>
                  <a:pt x="0" y="3275"/>
                  <a:pt x="0" y="3054"/>
                </a:cubicBezTo>
                <a:lnTo>
                  <a:pt x="0" y="1438"/>
                </a:lnTo>
                <a:cubicBezTo>
                  <a:pt x="0" y="1217"/>
                  <a:pt x="109" y="1028"/>
                  <a:pt x="300" y="918"/>
                </a:cubicBezTo>
                <a:lnTo>
                  <a:pt x="1700" y="110"/>
                </a:lnTo>
                <a:cubicBezTo>
                  <a:pt x="1891" y="0"/>
                  <a:pt x="2109" y="0"/>
                  <a:pt x="2300" y="11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34"/>
          <p:cNvSpPr>
            <a:spLocks noChangeAspect="1" noEditPoints="1"/>
          </p:cNvSpPr>
          <p:nvPr/>
        </p:nvSpPr>
        <p:spPr bwMode="auto">
          <a:xfrm>
            <a:off x="2166057" y="1096691"/>
            <a:ext cx="824546" cy="70461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35"/>
          <p:cNvSpPr>
            <a:spLocks noChangeAspect="1"/>
          </p:cNvSpPr>
          <p:nvPr/>
        </p:nvSpPr>
        <p:spPr bwMode="auto">
          <a:xfrm>
            <a:off x="2816778" y="5176683"/>
            <a:ext cx="650631" cy="647321"/>
          </a:xfrm>
          <a:custGeom>
            <a:avLst/>
            <a:gdLst>
              <a:gd name="T0" fmla="*/ 640 w 1705"/>
              <a:gd name="T1" fmla="*/ 1493 h 1706"/>
              <a:gd name="T2" fmla="*/ 397 w 1705"/>
              <a:gd name="T3" fmla="*/ 1416 h 1706"/>
              <a:gd name="T4" fmla="*/ 107 w 1705"/>
              <a:gd name="T5" fmla="*/ 1706 h 1706"/>
              <a:gd name="T6" fmla="*/ 0 w 1705"/>
              <a:gd name="T7" fmla="*/ 1706 h 1706"/>
              <a:gd name="T8" fmla="*/ 0 w 1705"/>
              <a:gd name="T9" fmla="*/ 1599 h 1706"/>
              <a:gd name="T10" fmla="*/ 290 w 1705"/>
              <a:gd name="T11" fmla="*/ 1309 h 1706"/>
              <a:gd name="T12" fmla="*/ 1279 w 1705"/>
              <a:gd name="T13" fmla="*/ 320 h 1706"/>
              <a:gd name="T14" fmla="*/ 230 w 1705"/>
              <a:gd name="T15" fmla="*/ 1183 h 1706"/>
              <a:gd name="T16" fmla="*/ 213 w 1705"/>
              <a:gd name="T17" fmla="*/ 1066 h 1706"/>
              <a:gd name="T18" fmla="*/ 1599 w 1705"/>
              <a:gd name="T19" fmla="*/ 0 h 1706"/>
              <a:gd name="T20" fmla="*/ 1705 w 1705"/>
              <a:gd name="T21" fmla="*/ 107 h 1706"/>
              <a:gd name="T22" fmla="*/ 640 w 1705"/>
              <a:gd name="T23" fmla="*/ 1493 h 1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05" h="1706">
                <a:moveTo>
                  <a:pt x="640" y="1493"/>
                </a:moveTo>
                <a:cubicBezTo>
                  <a:pt x="549" y="1493"/>
                  <a:pt x="465" y="1464"/>
                  <a:pt x="397" y="1416"/>
                </a:cubicBezTo>
                <a:lnTo>
                  <a:pt x="107" y="1706"/>
                </a:lnTo>
                <a:lnTo>
                  <a:pt x="0" y="1706"/>
                </a:lnTo>
                <a:lnTo>
                  <a:pt x="0" y="1599"/>
                </a:lnTo>
                <a:lnTo>
                  <a:pt x="290" y="1309"/>
                </a:lnTo>
                <a:lnTo>
                  <a:pt x="1279" y="320"/>
                </a:lnTo>
                <a:lnTo>
                  <a:pt x="230" y="1183"/>
                </a:lnTo>
                <a:cubicBezTo>
                  <a:pt x="220" y="1146"/>
                  <a:pt x="213" y="1107"/>
                  <a:pt x="213" y="1066"/>
                </a:cubicBezTo>
                <a:cubicBezTo>
                  <a:pt x="213" y="831"/>
                  <a:pt x="1363" y="0"/>
                  <a:pt x="1599" y="0"/>
                </a:cubicBezTo>
                <a:cubicBezTo>
                  <a:pt x="1705" y="0"/>
                  <a:pt x="1705" y="0"/>
                  <a:pt x="1705" y="107"/>
                </a:cubicBezTo>
                <a:cubicBezTo>
                  <a:pt x="1705" y="343"/>
                  <a:pt x="875" y="1493"/>
                  <a:pt x="640" y="14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40"/>
          <p:cNvSpPr>
            <a:spLocks noChangeAspect="1" noEditPoints="1"/>
          </p:cNvSpPr>
          <p:nvPr/>
        </p:nvSpPr>
        <p:spPr bwMode="auto">
          <a:xfrm>
            <a:off x="870293" y="2768374"/>
            <a:ext cx="1009583" cy="1085512"/>
          </a:xfrm>
          <a:custGeom>
            <a:avLst/>
            <a:gdLst>
              <a:gd name="T0" fmla="*/ 1312 w 3115"/>
              <a:gd name="T1" fmla="*/ 3058 h 3345"/>
              <a:gd name="T2" fmla="*/ 1046 w 3115"/>
              <a:gd name="T3" fmla="*/ 2690 h 3345"/>
              <a:gd name="T4" fmla="*/ 933 w 3115"/>
              <a:gd name="T5" fmla="*/ 2380 h 3345"/>
              <a:gd name="T6" fmla="*/ 921 w 3115"/>
              <a:gd name="T7" fmla="*/ 2360 h 3345"/>
              <a:gd name="T8" fmla="*/ 643 w 3115"/>
              <a:gd name="T9" fmla="*/ 1607 h 3345"/>
              <a:gd name="T10" fmla="*/ 1558 w 3115"/>
              <a:gd name="T11" fmla="*/ 756 h 3345"/>
              <a:gd name="T12" fmla="*/ 2472 w 3115"/>
              <a:gd name="T13" fmla="*/ 1607 h 3345"/>
              <a:gd name="T14" fmla="*/ 2195 w 3115"/>
              <a:gd name="T15" fmla="*/ 2360 h 3345"/>
              <a:gd name="T16" fmla="*/ 2183 w 3115"/>
              <a:gd name="T17" fmla="*/ 2380 h 3345"/>
              <a:gd name="T18" fmla="*/ 2069 w 3115"/>
              <a:gd name="T19" fmla="*/ 2690 h 3345"/>
              <a:gd name="T20" fmla="*/ 1803 w 3115"/>
              <a:gd name="T21" fmla="*/ 3058 h 3345"/>
              <a:gd name="T22" fmla="*/ 1634 w 3115"/>
              <a:gd name="T23" fmla="*/ 1371 h 3345"/>
              <a:gd name="T24" fmla="*/ 1735 w 3115"/>
              <a:gd name="T25" fmla="*/ 1472 h 3345"/>
              <a:gd name="T26" fmla="*/ 1832 w 3115"/>
              <a:gd name="T27" fmla="*/ 1717 h 3345"/>
              <a:gd name="T28" fmla="*/ 1872 w 3115"/>
              <a:gd name="T29" fmla="*/ 1814 h 3345"/>
              <a:gd name="T30" fmla="*/ 1381 w 3115"/>
              <a:gd name="T31" fmla="*/ 2205 h 3345"/>
              <a:gd name="T32" fmla="*/ 1626 w 3115"/>
              <a:gd name="T33" fmla="*/ 1859 h 3345"/>
              <a:gd name="T34" fmla="*/ 1231 w 3115"/>
              <a:gd name="T35" fmla="*/ 1824 h 3345"/>
              <a:gd name="T36" fmla="*/ 1634 w 3115"/>
              <a:gd name="T37" fmla="*/ 1371 h 3345"/>
              <a:gd name="T38" fmla="*/ 2522 w 3115"/>
              <a:gd name="T39" fmla="*/ 1054 h 3345"/>
              <a:gd name="T40" fmla="*/ 2743 w 3115"/>
              <a:gd name="T41" fmla="*/ 687 h 3345"/>
              <a:gd name="T42" fmla="*/ 2889 w 3115"/>
              <a:gd name="T43" fmla="*/ 834 h 3345"/>
              <a:gd name="T44" fmla="*/ 593 w 3115"/>
              <a:gd name="T45" fmla="*/ 908 h 3345"/>
              <a:gd name="T46" fmla="*/ 447 w 3115"/>
              <a:gd name="T47" fmla="*/ 1054 h 3345"/>
              <a:gd name="T48" fmla="*/ 226 w 3115"/>
              <a:gd name="T49" fmla="*/ 687 h 3345"/>
              <a:gd name="T50" fmla="*/ 593 w 3115"/>
              <a:gd name="T51" fmla="*/ 908 h 3345"/>
              <a:gd name="T52" fmla="*/ 2596 w 3115"/>
              <a:gd name="T53" fmla="*/ 2026 h 3345"/>
              <a:gd name="T54" fmla="*/ 3012 w 3115"/>
              <a:gd name="T55" fmla="*/ 1922 h 3345"/>
              <a:gd name="T56" fmla="*/ 3012 w 3115"/>
              <a:gd name="T57" fmla="*/ 2129 h 3345"/>
              <a:gd name="T58" fmla="*/ 416 w 3115"/>
              <a:gd name="T59" fmla="*/ 1922 h 3345"/>
              <a:gd name="T60" fmla="*/ 416 w 3115"/>
              <a:gd name="T61" fmla="*/ 2129 h 3345"/>
              <a:gd name="T62" fmla="*/ 0 w 3115"/>
              <a:gd name="T63" fmla="*/ 2026 h 3345"/>
              <a:gd name="T64" fmla="*/ 416 w 3115"/>
              <a:gd name="T65" fmla="*/ 1922 h 3345"/>
              <a:gd name="T66" fmla="*/ 1558 w 3115"/>
              <a:gd name="T67" fmla="*/ 519 h 3345"/>
              <a:gd name="T68" fmla="*/ 1454 w 3115"/>
              <a:gd name="T69" fmla="*/ 104 h 3345"/>
              <a:gd name="T70" fmla="*/ 1661 w 3115"/>
              <a:gd name="T71" fmla="*/ 104 h 3345"/>
              <a:gd name="T72" fmla="*/ 1187 w 3115"/>
              <a:gd name="T73" fmla="*/ 3128 h 3345"/>
              <a:gd name="T74" fmla="*/ 2037 w 3115"/>
              <a:gd name="T75" fmla="*/ 3236 h 3345"/>
              <a:gd name="T76" fmla="*/ 1928 w 3115"/>
              <a:gd name="T77" fmla="*/ 3345 h 3345"/>
              <a:gd name="T78" fmla="*/ 1078 w 3115"/>
              <a:gd name="T79" fmla="*/ 3236 h 3345"/>
              <a:gd name="T80" fmla="*/ 1187 w 3115"/>
              <a:gd name="T81" fmla="*/ 3128 h 3345"/>
              <a:gd name="T82" fmla="*/ 1558 w 3115"/>
              <a:gd name="T83" fmla="*/ 2827 h 3345"/>
              <a:gd name="T84" fmla="*/ 1836 w 3115"/>
              <a:gd name="T85" fmla="*/ 2682 h 3345"/>
              <a:gd name="T86" fmla="*/ 1891 w 3115"/>
              <a:gd name="T87" fmla="*/ 2461 h 3345"/>
              <a:gd name="T88" fmla="*/ 1990 w 3115"/>
              <a:gd name="T89" fmla="*/ 2251 h 3345"/>
              <a:gd name="T90" fmla="*/ 2173 w 3115"/>
              <a:gd name="T91" fmla="*/ 1882 h 3345"/>
              <a:gd name="T92" fmla="*/ 2043 w 3115"/>
              <a:gd name="T93" fmla="*/ 1173 h 3345"/>
              <a:gd name="T94" fmla="*/ 1072 w 3115"/>
              <a:gd name="T95" fmla="*/ 1173 h 3345"/>
              <a:gd name="T96" fmla="*/ 942 w 3115"/>
              <a:gd name="T97" fmla="*/ 1882 h 3345"/>
              <a:gd name="T98" fmla="*/ 1126 w 3115"/>
              <a:gd name="T99" fmla="*/ 2251 h 3345"/>
              <a:gd name="T100" fmla="*/ 1225 w 3115"/>
              <a:gd name="T101" fmla="*/ 2461 h 3345"/>
              <a:gd name="T102" fmla="*/ 1279 w 3115"/>
              <a:gd name="T103" fmla="*/ 2682 h 3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115" h="3345">
                <a:moveTo>
                  <a:pt x="1558" y="3058"/>
                </a:moveTo>
                <a:lnTo>
                  <a:pt x="1312" y="3058"/>
                </a:lnTo>
                <a:cubicBezTo>
                  <a:pt x="1096" y="3058"/>
                  <a:pt x="1069" y="2856"/>
                  <a:pt x="1049" y="2712"/>
                </a:cubicBezTo>
                <a:cubicBezTo>
                  <a:pt x="1049" y="2711"/>
                  <a:pt x="1050" y="2714"/>
                  <a:pt x="1046" y="2690"/>
                </a:cubicBezTo>
                <a:cubicBezTo>
                  <a:pt x="1039" y="2643"/>
                  <a:pt x="1025" y="2591"/>
                  <a:pt x="1007" y="2540"/>
                </a:cubicBezTo>
                <a:cubicBezTo>
                  <a:pt x="985" y="2482"/>
                  <a:pt x="959" y="2426"/>
                  <a:pt x="933" y="2380"/>
                </a:cubicBezTo>
                <a:cubicBezTo>
                  <a:pt x="932" y="2378"/>
                  <a:pt x="932" y="2378"/>
                  <a:pt x="927" y="2370"/>
                </a:cubicBezTo>
                <a:cubicBezTo>
                  <a:pt x="925" y="2367"/>
                  <a:pt x="926" y="2369"/>
                  <a:pt x="921" y="2360"/>
                </a:cubicBezTo>
                <a:cubicBezTo>
                  <a:pt x="842" y="2234"/>
                  <a:pt x="774" y="2093"/>
                  <a:pt x="725" y="1962"/>
                </a:cubicBezTo>
                <a:cubicBezTo>
                  <a:pt x="674" y="1826"/>
                  <a:pt x="643" y="1699"/>
                  <a:pt x="643" y="1607"/>
                </a:cubicBezTo>
                <a:cubicBezTo>
                  <a:pt x="643" y="1370"/>
                  <a:pt x="747" y="1157"/>
                  <a:pt x="915" y="1002"/>
                </a:cubicBezTo>
                <a:cubicBezTo>
                  <a:pt x="1080" y="850"/>
                  <a:pt x="1307" y="756"/>
                  <a:pt x="1558" y="756"/>
                </a:cubicBezTo>
                <a:cubicBezTo>
                  <a:pt x="1808" y="756"/>
                  <a:pt x="2035" y="850"/>
                  <a:pt x="2200" y="1002"/>
                </a:cubicBezTo>
                <a:cubicBezTo>
                  <a:pt x="2368" y="1157"/>
                  <a:pt x="2472" y="1370"/>
                  <a:pt x="2472" y="1607"/>
                </a:cubicBezTo>
                <a:cubicBezTo>
                  <a:pt x="2472" y="1699"/>
                  <a:pt x="2442" y="1826"/>
                  <a:pt x="2390" y="1962"/>
                </a:cubicBezTo>
                <a:cubicBezTo>
                  <a:pt x="2341" y="2093"/>
                  <a:pt x="2273" y="2234"/>
                  <a:pt x="2195" y="2360"/>
                </a:cubicBezTo>
                <a:cubicBezTo>
                  <a:pt x="2189" y="2369"/>
                  <a:pt x="2190" y="2367"/>
                  <a:pt x="2188" y="2370"/>
                </a:cubicBezTo>
                <a:cubicBezTo>
                  <a:pt x="2184" y="2378"/>
                  <a:pt x="2183" y="2378"/>
                  <a:pt x="2183" y="2380"/>
                </a:cubicBezTo>
                <a:cubicBezTo>
                  <a:pt x="2156" y="2426"/>
                  <a:pt x="2130" y="2482"/>
                  <a:pt x="2109" y="2540"/>
                </a:cubicBezTo>
                <a:cubicBezTo>
                  <a:pt x="2090" y="2591"/>
                  <a:pt x="2076" y="2643"/>
                  <a:pt x="2069" y="2690"/>
                </a:cubicBezTo>
                <a:cubicBezTo>
                  <a:pt x="2066" y="2714"/>
                  <a:pt x="2066" y="2711"/>
                  <a:pt x="2066" y="2712"/>
                </a:cubicBezTo>
                <a:cubicBezTo>
                  <a:pt x="2046" y="2856"/>
                  <a:pt x="2019" y="3058"/>
                  <a:pt x="1803" y="3058"/>
                </a:cubicBezTo>
                <a:lnTo>
                  <a:pt x="1558" y="3058"/>
                </a:lnTo>
                <a:close/>
                <a:moveTo>
                  <a:pt x="1634" y="1371"/>
                </a:moveTo>
                <a:cubicBezTo>
                  <a:pt x="1662" y="1343"/>
                  <a:pt x="1707" y="1343"/>
                  <a:pt x="1735" y="1371"/>
                </a:cubicBezTo>
                <a:cubicBezTo>
                  <a:pt x="1763" y="1399"/>
                  <a:pt x="1763" y="1444"/>
                  <a:pt x="1735" y="1472"/>
                </a:cubicBezTo>
                <a:lnTo>
                  <a:pt x="1489" y="1717"/>
                </a:lnTo>
                <a:lnTo>
                  <a:pt x="1832" y="1717"/>
                </a:lnTo>
                <a:cubicBezTo>
                  <a:pt x="1856" y="1717"/>
                  <a:pt x="1876" y="1730"/>
                  <a:pt x="1885" y="1752"/>
                </a:cubicBezTo>
                <a:cubicBezTo>
                  <a:pt x="1894" y="1774"/>
                  <a:pt x="1889" y="1798"/>
                  <a:pt x="1872" y="1814"/>
                </a:cubicBezTo>
                <a:lnTo>
                  <a:pt x="1481" y="2205"/>
                </a:lnTo>
                <a:cubicBezTo>
                  <a:pt x="1453" y="2233"/>
                  <a:pt x="1408" y="2233"/>
                  <a:pt x="1381" y="2205"/>
                </a:cubicBezTo>
                <a:cubicBezTo>
                  <a:pt x="1353" y="2178"/>
                  <a:pt x="1353" y="2132"/>
                  <a:pt x="1381" y="2105"/>
                </a:cubicBezTo>
                <a:lnTo>
                  <a:pt x="1626" y="1859"/>
                </a:lnTo>
                <a:lnTo>
                  <a:pt x="1283" y="1859"/>
                </a:lnTo>
                <a:cubicBezTo>
                  <a:pt x="1260" y="1859"/>
                  <a:pt x="1240" y="1846"/>
                  <a:pt x="1231" y="1824"/>
                </a:cubicBezTo>
                <a:cubicBezTo>
                  <a:pt x="1222" y="1802"/>
                  <a:pt x="1226" y="1779"/>
                  <a:pt x="1243" y="1762"/>
                </a:cubicBezTo>
                <a:lnTo>
                  <a:pt x="1634" y="1371"/>
                </a:lnTo>
                <a:close/>
                <a:moveTo>
                  <a:pt x="2668" y="1054"/>
                </a:moveTo>
                <a:cubicBezTo>
                  <a:pt x="2628" y="1095"/>
                  <a:pt x="2562" y="1095"/>
                  <a:pt x="2522" y="1054"/>
                </a:cubicBezTo>
                <a:cubicBezTo>
                  <a:pt x="2481" y="1014"/>
                  <a:pt x="2481" y="948"/>
                  <a:pt x="2522" y="908"/>
                </a:cubicBezTo>
                <a:lnTo>
                  <a:pt x="2743" y="687"/>
                </a:lnTo>
                <a:cubicBezTo>
                  <a:pt x="2783" y="647"/>
                  <a:pt x="2849" y="647"/>
                  <a:pt x="2889" y="687"/>
                </a:cubicBezTo>
                <a:cubicBezTo>
                  <a:pt x="2930" y="728"/>
                  <a:pt x="2930" y="793"/>
                  <a:pt x="2889" y="834"/>
                </a:cubicBezTo>
                <a:lnTo>
                  <a:pt x="2668" y="1054"/>
                </a:lnTo>
                <a:close/>
                <a:moveTo>
                  <a:pt x="593" y="908"/>
                </a:moveTo>
                <a:cubicBezTo>
                  <a:pt x="634" y="948"/>
                  <a:pt x="634" y="1014"/>
                  <a:pt x="593" y="1054"/>
                </a:cubicBezTo>
                <a:cubicBezTo>
                  <a:pt x="553" y="1095"/>
                  <a:pt x="487" y="1095"/>
                  <a:pt x="447" y="1054"/>
                </a:cubicBezTo>
                <a:lnTo>
                  <a:pt x="226" y="834"/>
                </a:lnTo>
                <a:cubicBezTo>
                  <a:pt x="186" y="793"/>
                  <a:pt x="186" y="728"/>
                  <a:pt x="226" y="687"/>
                </a:cubicBezTo>
                <a:cubicBezTo>
                  <a:pt x="267" y="647"/>
                  <a:pt x="332" y="647"/>
                  <a:pt x="373" y="687"/>
                </a:cubicBezTo>
                <a:lnTo>
                  <a:pt x="593" y="908"/>
                </a:lnTo>
                <a:close/>
                <a:moveTo>
                  <a:pt x="2700" y="2129"/>
                </a:moveTo>
                <a:cubicBezTo>
                  <a:pt x="2642" y="2129"/>
                  <a:pt x="2596" y="2083"/>
                  <a:pt x="2596" y="2026"/>
                </a:cubicBezTo>
                <a:cubicBezTo>
                  <a:pt x="2596" y="1969"/>
                  <a:pt x="2642" y="1922"/>
                  <a:pt x="2700" y="1922"/>
                </a:cubicBezTo>
                <a:lnTo>
                  <a:pt x="3012" y="1922"/>
                </a:lnTo>
                <a:cubicBezTo>
                  <a:pt x="3069" y="1922"/>
                  <a:pt x="3115" y="1969"/>
                  <a:pt x="3115" y="2026"/>
                </a:cubicBezTo>
                <a:cubicBezTo>
                  <a:pt x="3115" y="2083"/>
                  <a:pt x="3069" y="2129"/>
                  <a:pt x="3012" y="2129"/>
                </a:cubicBezTo>
                <a:lnTo>
                  <a:pt x="2700" y="2129"/>
                </a:lnTo>
                <a:close/>
                <a:moveTo>
                  <a:pt x="416" y="1922"/>
                </a:moveTo>
                <a:cubicBezTo>
                  <a:pt x="473" y="1922"/>
                  <a:pt x="519" y="1969"/>
                  <a:pt x="519" y="2026"/>
                </a:cubicBezTo>
                <a:cubicBezTo>
                  <a:pt x="519" y="2083"/>
                  <a:pt x="473" y="2129"/>
                  <a:pt x="416" y="2129"/>
                </a:cubicBezTo>
                <a:lnTo>
                  <a:pt x="104" y="2129"/>
                </a:lnTo>
                <a:cubicBezTo>
                  <a:pt x="46" y="2129"/>
                  <a:pt x="0" y="2083"/>
                  <a:pt x="0" y="2026"/>
                </a:cubicBezTo>
                <a:cubicBezTo>
                  <a:pt x="0" y="1969"/>
                  <a:pt x="46" y="1922"/>
                  <a:pt x="104" y="1922"/>
                </a:cubicBezTo>
                <a:lnTo>
                  <a:pt x="416" y="1922"/>
                </a:lnTo>
                <a:close/>
                <a:moveTo>
                  <a:pt x="1661" y="416"/>
                </a:moveTo>
                <a:cubicBezTo>
                  <a:pt x="1661" y="473"/>
                  <a:pt x="1615" y="519"/>
                  <a:pt x="1558" y="519"/>
                </a:cubicBezTo>
                <a:cubicBezTo>
                  <a:pt x="1500" y="519"/>
                  <a:pt x="1454" y="473"/>
                  <a:pt x="1454" y="416"/>
                </a:cubicBezTo>
                <a:lnTo>
                  <a:pt x="1454" y="104"/>
                </a:lnTo>
                <a:cubicBezTo>
                  <a:pt x="1454" y="46"/>
                  <a:pt x="1500" y="0"/>
                  <a:pt x="1558" y="0"/>
                </a:cubicBezTo>
                <a:cubicBezTo>
                  <a:pt x="1615" y="0"/>
                  <a:pt x="1661" y="46"/>
                  <a:pt x="1661" y="104"/>
                </a:cubicBezTo>
                <a:lnTo>
                  <a:pt x="1661" y="416"/>
                </a:lnTo>
                <a:close/>
                <a:moveTo>
                  <a:pt x="1187" y="3128"/>
                </a:moveTo>
                <a:lnTo>
                  <a:pt x="1928" y="3128"/>
                </a:lnTo>
                <a:cubicBezTo>
                  <a:pt x="1988" y="3128"/>
                  <a:pt x="2037" y="3177"/>
                  <a:pt x="2037" y="3236"/>
                </a:cubicBezTo>
                <a:lnTo>
                  <a:pt x="2037" y="3236"/>
                </a:lnTo>
                <a:cubicBezTo>
                  <a:pt x="2037" y="3296"/>
                  <a:pt x="1988" y="3345"/>
                  <a:pt x="1928" y="3345"/>
                </a:cubicBezTo>
                <a:lnTo>
                  <a:pt x="1187" y="3345"/>
                </a:lnTo>
                <a:cubicBezTo>
                  <a:pt x="1127" y="3345"/>
                  <a:pt x="1078" y="3296"/>
                  <a:pt x="1078" y="3236"/>
                </a:cubicBezTo>
                <a:lnTo>
                  <a:pt x="1078" y="3236"/>
                </a:lnTo>
                <a:cubicBezTo>
                  <a:pt x="1078" y="3177"/>
                  <a:pt x="1127" y="3128"/>
                  <a:pt x="1187" y="3128"/>
                </a:cubicBezTo>
                <a:close/>
                <a:moveTo>
                  <a:pt x="1312" y="2827"/>
                </a:moveTo>
                <a:lnTo>
                  <a:pt x="1558" y="2827"/>
                </a:lnTo>
                <a:lnTo>
                  <a:pt x="1803" y="2827"/>
                </a:lnTo>
                <a:cubicBezTo>
                  <a:pt x="1816" y="2827"/>
                  <a:pt x="1828" y="2742"/>
                  <a:pt x="1836" y="2682"/>
                </a:cubicBezTo>
                <a:cubicBezTo>
                  <a:pt x="1838" y="2665"/>
                  <a:pt x="1838" y="2667"/>
                  <a:pt x="1839" y="2658"/>
                </a:cubicBezTo>
                <a:cubicBezTo>
                  <a:pt x="1848" y="2594"/>
                  <a:pt x="1867" y="2527"/>
                  <a:pt x="1891" y="2461"/>
                </a:cubicBezTo>
                <a:cubicBezTo>
                  <a:pt x="1916" y="2391"/>
                  <a:pt x="1948" y="2322"/>
                  <a:pt x="1982" y="2264"/>
                </a:cubicBezTo>
                <a:cubicBezTo>
                  <a:pt x="1987" y="2255"/>
                  <a:pt x="1989" y="2251"/>
                  <a:pt x="1990" y="2251"/>
                </a:cubicBezTo>
                <a:cubicBezTo>
                  <a:pt x="1996" y="2241"/>
                  <a:pt x="1997" y="2239"/>
                  <a:pt x="1997" y="2238"/>
                </a:cubicBezTo>
                <a:cubicBezTo>
                  <a:pt x="2069" y="2123"/>
                  <a:pt x="2130" y="1997"/>
                  <a:pt x="2173" y="1882"/>
                </a:cubicBezTo>
                <a:cubicBezTo>
                  <a:pt x="2215" y="1771"/>
                  <a:pt x="2239" y="1672"/>
                  <a:pt x="2239" y="1607"/>
                </a:cubicBezTo>
                <a:cubicBezTo>
                  <a:pt x="2239" y="1438"/>
                  <a:pt x="2164" y="1285"/>
                  <a:pt x="2043" y="1173"/>
                </a:cubicBezTo>
                <a:cubicBezTo>
                  <a:pt x="1920" y="1059"/>
                  <a:pt x="1748" y="989"/>
                  <a:pt x="1558" y="989"/>
                </a:cubicBezTo>
                <a:cubicBezTo>
                  <a:pt x="1367" y="989"/>
                  <a:pt x="1196" y="1059"/>
                  <a:pt x="1072" y="1173"/>
                </a:cubicBezTo>
                <a:cubicBezTo>
                  <a:pt x="951" y="1285"/>
                  <a:pt x="876" y="1438"/>
                  <a:pt x="876" y="1607"/>
                </a:cubicBezTo>
                <a:cubicBezTo>
                  <a:pt x="876" y="1672"/>
                  <a:pt x="901" y="1771"/>
                  <a:pt x="942" y="1882"/>
                </a:cubicBezTo>
                <a:cubicBezTo>
                  <a:pt x="985" y="1997"/>
                  <a:pt x="1047" y="2123"/>
                  <a:pt x="1118" y="2238"/>
                </a:cubicBezTo>
                <a:cubicBezTo>
                  <a:pt x="1119" y="2239"/>
                  <a:pt x="1120" y="2241"/>
                  <a:pt x="1126" y="2251"/>
                </a:cubicBezTo>
                <a:cubicBezTo>
                  <a:pt x="1126" y="2251"/>
                  <a:pt x="1128" y="2255"/>
                  <a:pt x="1133" y="2264"/>
                </a:cubicBezTo>
                <a:cubicBezTo>
                  <a:pt x="1167" y="2322"/>
                  <a:pt x="1199" y="2391"/>
                  <a:pt x="1225" y="2461"/>
                </a:cubicBezTo>
                <a:cubicBezTo>
                  <a:pt x="1249" y="2527"/>
                  <a:pt x="1267" y="2594"/>
                  <a:pt x="1276" y="2658"/>
                </a:cubicBezTo>
                <a:cubicBezTo>
                  <a:pt x="1277" y="2667"/>
                  <a:pt x="1277" y="2665"/>
                  <a:pt x="1279" y="2682"/>
                </a:cubicBezTo>
                <a:cubicBezTo>
                  <a:pt x="1287" y="2742"/>
                  <a:pt x="1299" y="2827"/>
                  <a:pt x="1312" y="2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 flipV="1">
            <a:off x="24001" y="2025692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>
            <a:off x="12000" y="4513806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sp>
        <p:nvSpPr>
          <p:cNvPr id="38" name="Freeform 12"/>
          <p:cNvSpPr>
            <a:spLocks noChangeAspect="1"/>
          </p:cNvSpPr>
          <p:nvPr/>
        </p:nvSpPr>
        <p:spPr bwMode="auto">
          <a:xfrm>
            <a:off x="7698200" y="922353"/>
            <a:ext cx="1846967" cy="205763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9" name="文本框 38"/>
          <p:cNvSpPr txBox="1">
            <a:spLocks/>
          </p:cNvSpPr>
          <p:nvPr/>
        </p:nvSpPr>
        <p:spPr>
          <a:xfrm>
            <a:off x="7944471" y="1166341"/>
            <a:ext cx="1354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bg1"/>
                </a:solidFill>
                <a:effectLst>
                  <a:outerShdw blurRad="203200" dist="152400" dir="2700000" algn="tl" rotWithShape="0">
                    <a:prstClr val="black">
                      <a:alpha val="8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9600" b="0" dirty="0" smtClean="0">
                <a:effectLst/>
                <a:latin typeface="Agency FB" panose="020B0503020202020204" pitchFamily="34" charset="0"/>
              </a:rPr>
              <a:t>05</a:t>
            </a:r>
            <a:endParaRPr lang="en-US" altLang="zh-CN" sz="9600" b="0" dirty="0">
              <a:effectLst/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8584807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.25 E" pathEditMode="relative" ptsTypes="">
                                      <p:cBhvr>
                                        <p:cTn id="11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7045 0.0706 L 3.95833E-6 -1.48148E-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6" y="-354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17409 -0.1740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98" y="-8704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4.81481E-6 L 0.12031 0.12038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6" y="601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815 -0.03819 L -3.75E-6 -1.11111E-6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1898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7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47" dur="1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7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55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7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5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70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4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6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5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3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9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7" grpId="0"/>
      <p:bldP spid="17" grpId="1"/>
      <p:bldP spid="28" grpId="0" animBg="1"/>
      <p:bldP spid="28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38" grpId="0" animBg="1"/>
      <p:bldP spid="38" grpId="1" animBg="1"/>
      <p:bldP spid="38" grpId="2" animBg="1"/>
      <p:bldP spid="39" grpId="0"/>
      <p:bldP spid="39" grpId="1"/>
      <p:bldP spid="39" grpId="2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相关对策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856191" y="2215654"/>
            <a:ext cx="593493" cy="59349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76"/>
          <p:cNvSpPr>
            <a:spLocks noChangeAspect="1" noEditPoints="1"/>
          </p:cNvSpPr>
          <p:nvPr/>
        </p:nvSpPr>
        <p:spPr bwMode="auto">
          <a:xfrm>
            <a:off x="971168" y="2302850"/>
            <a:ext cx="363538" cy="419100"/>
          </a:xfrm>
          <a:custGeom>
            <a:avLst/>
            <a:gdLst>
              <a:gd name="T0" fmla="*/ 188 w 1003"/>
              <a:gd name="T1" fmla="*/ 436 h 1155"/>
              <a:gd name="T2" fmla="*/ 0 w 1003"/>
              <a:gd name="T3" fmla="*/ 630 h 1155"/>
              <a:gd name="T4" fmla="*/ 0 w 1003"/>
              <a:gd name="T5" fmla="*/ 933 h 1155"/>
              <a:gd name="T6" fmla="*/ 188 w 1003"/>
              <a:gd name="T7" fmla="*/ 1121 h 1155"/>
              <a:gd name="T8" fmla="*/ 126 w 1003"/>
              <a:gd name="T9" fmla="*/ 980 h 1155"/>
              <a:gd name="T10" fmla="*/ 126 w 1003"/>
              <a:gd name="T11" fmla="*/ 583 h 1155"/>
              <a:gd name="T12" fmla="*/ 188 w 1003"/>
              <a:gd name="T13" fmla="*/ 436 h 1155"/>
              <a:gd name="T14" fmla="*/ 731 w 1003"/>
              <a:gd name="T15" fmla="*/ 430 h 1155"/>
              <a:gd name="T16" fmla="*/ 819 w 1003"/>
              <a:gd name="T17" fmla="*/ 38 h 1155"/>
              <a:gd name="T18" fmla="*/ 529 w 1003"/>
              <a:gd name="T19" fmla="*/ 325 h 1155"/>
              <a:gd name="T20" fmla="*/ 251 w 1003"/>
              <a:gd name="T21" fmla="*/ 566 h 1155"/>
              <a:gd name="T22" fmla="*/ 251 w 1003"/>
              <a:gd name="T23" fmla="*/ 992 h 1155"/>
              <a:gd name="T24" fmla="*/ 794 w 1003"/>
              <a:gd name="T25" fmla="*/ 1155 h 1155"/>
              <a:gd name="T26" fmla="*/ 1003 w 1003"/>
              <a:gd name="T27" fmla="*/ 536 h 1155"/>
              <a:gd name="T28" fmla="*/ 731 w 1003"/>
              <a:gd name="T29" fmla="*/ 430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03" h="1155">
                <a:moveTo>
                  <a:pt x="188" y="436"/>
                </a:moveTo>
                <a:cubicBezTo>
                  <a:pt x="148" y="436"/>
                  <a:pt x="0" y="461"/>
                  <a:pt x="0" y="630"/>
                </a:cubicBezTo>
                <a:lnTo>
                  <a:pt x="0" y="933"/>
                </a:lnTo>
                <a:cubicBezTo>
                  <a:pt x="0" y="1102"/>
                  <a:pt x="148" y="1121"/>
                  <a:pt x="188" y="1121"/>
                </a:cubicBezTo>
                <a:cubicBezTo>
                  <a:pt x="229" y="1121"/>
                  <a:pt x="126" y="1086"/>
                  <a:pt x="126" y="980"/>
                </a:cubicBezTo>
                <a:lnTo>
                  <a:pt x="126" y="583"/>
                </a:lnTo>
                <a:cubicBezTo>
                  <a:pt x="126" y="473"/>
                  <a:pt x="229" y="436"/>
                  <a:pt x="188" y="436"/>
                </a:cubicBezTo>
                <a:close/>
                <a:moveTo>
                  <a:pt x="731" y="430"/>
                </a:moveTo>
                <a:cubicBezTo>
                  <a:pt x="723" y="408"/>
                  <a:pt x="953" y="204"/>
                  <a:pt x="819" y="38"/>
                </a:cubicBezTo>
                <a:cubicBezTo>
                  <a:pt x="787" y="0"/>
                  <a:pt x="680" y="223"/>
                  <a:pt x="529" y="325"/>
                </a:cubicBezTo>
                <a:cubicBezTo>
                  <a:pt x="446" y="381"/>
                  <a:pt x="251" y="500"/>
                  <a:pt x="251" y="566"/>
                </a:cubicBezTo>
                <a:lnTo>
                  <a:pt x="251" y="992"/>
                </a:lnTo>
                <a:cubicBezTo>
                  <a:pt x="251" y="1071"/>
                  <a:pt x="560" y="1155"/>
                  <a:pt x="794" y="1155"/>
                </a:cubicBezTo>
                <a:cubicBezTo>
                  <a:pt x="879" y="1155"/>
                  <a:pt x="1003" y="621"/>
                  <a:pt x="1003" y="536"/>
                </a:cubicBezTo>
                <a:cubicBezTo>
                  <a:pt x="1003" y="451"/>
                  <a:pt x="739" y="453"/>
                  <a:pt x="731" y="4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10742316" y="2215654"/>
            <a:ext cx="593493" cy="59349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16"/>
          <p:cNvSpPr>
            <a:spLocks noChangeAspect="1" noEditPoints="1"/>
          </p:cNvSpPr>
          <p:nvPr/>
        </p:nvSpPr>
        <p:spPr bwMode="auto">
          <a:xfrm>
            <a:off x="10857293" y="2331425"/>
            <a:ext cx="363538" cy="361950"/>
          </a:xfrm>
          <a:custGeom>
            <a:avLst/>
            <a:gdLst>
              <a:gd name="T0" fmla="*/ 403 w 999"/>
              <a:gd name="T1" fmla="*/ 398 h 999"/>
              <a:gd name="T2" fmla="*/ 235 w 999"/>
              <a:gd name="T3" fmla="*/ 398 h 999"/>
              <a:gd name="T4" fmla="*/ 68 w 999"/>
              <a:gd name="T5" fmla="*/ 232 h 999"/>
              <a:gd name="T6" fmla="*/ 235 w 999"/>
              <a:gd name="T7" fmla="*/ 67 h 999"/>
              <a:gd name="T8" fmla="*/ 403 w 999"/>
              <a:gd name="T9" fmla="*/ 232 h 999"/>
              <a:gd name="T10" fmla="*/ 403 w 999"/>
              <a:gd name="T11" fmla="*/ 398 h 999"/>
              <a:gd name="T12" fmla="*/ 403 w 999"/>
              <a:gd name="T13" fmla="*/ 768 h 999"/>
              <a:gd name="T14" fmla="*/ 235 w 999"/>
              <a:gd name="T15" fmla="*/ 933 h 999"/>
              <a:gd name="T16" fmla="*/ 68 w 999"/>
              <a:gd name="T17" fmla="*/ 768 h 999"/>
              <a:gd name="T18" fmla="*/ 235 w 999"/>
              <a:gd name="T19" fmla="*/ 603 h 999"/>
              <a:gd name="T20" fmla="*/ 403 w 999"/>
              <a:gd name="T21" fmla="*/ 603 h 999"/>
              <a:gd name="T22" fmla="*/ 403 w 999"/>
              <a:gd name="T23" fmla="*/ 768 h 999"/>
              <a:gd name="T24" fmla="*/ 468 w 999"/>
              <a:gd name="T25" fmla="*/ 768 h 999"/>
              <a:gd name="T26" fmla="*/ 468 w 999"/>
              <a:gd name="T27" fmla="*/ 537 h 999"/>
              <a:gd name="T28" fmla="*/ 235 w 999"/>
              <a:gd name="T29" fmla="*/ 537 h 999"/>
              <a:gd name="T30" fmla="*/ 0 w 999"/>
              <a:gd name="T31" fmla="*/ 768 h 999"/>
              <a:gd name="T32" fmla="*/ 235 w 999"/>
              <a:gd name="T33" fmla="*/ 999 h 999"/>
              <a:gd name="T34" fmla="*/ 468 w 999"/>
              <a:gd name="T35" fmla="*/ 768 h 999"/>
              <a:gd name="T36" fmla="*/ 599 w 999"/>
              <a:gd name="T37" fmla="*/ 603 h 999"/>
              <a:gd name="T38" fmla="*/ 766 w 999"/>
              <a:gd name="T39" fmla="*/ 603 h 999"/>
              <a:gd name="T40" fmla="*/ 934 w 999"/>
              <a:gd name="T41" fmla="*/ 768 h 999"/>
              <a:gd name="T42" fmla="*/ 766 w 999"/>
              <a:gd name="T43" fmla="*/ 933 h 999"/>
              <a:gd name="T44" fmla="*/ 599 w 999"/>
              <a:gd name="T45" fmla="*/ 768 h 999"/>
              <a:gd name="T46" fmla="*/ 599 w 999"/>
              <a:gd name="T47" fmla="*/ 603 h 999"/>
              <a:gd name="T48" fmla="*/ 766 w 999"/>
              <a:gd name="T49" fmla="*/ 999 h 999"/>
              <a:gd name="T50" fmla="*/ 999 w 999"/>
              <a:gd name="T51" fmla="*/ 768 h 999"/>
              <a:gd name="T52" fmla="*/ 766 w 999"/>
              <a:gd name="T53" fmla="*/ 537 h 999"/>
              <a:gd name="T54" fmla="*/ 534 w 999"/>
              <a:gd name="T55" fmla="*/ 537 h 999"/>
              <a:gd name="T56" fmla="*/ 534 w 999"/>
              <a:gd name="T57" fmla="*/ 768 h 999"/>
              <a:gd name="T58" fmla="*/ 766 w 999"/>
              <a:gd name="T59" fmla="*/ 999 h 999"/>
              <a:gd name="T60" fmla="*/ 599 w 999"/>
              <a:gd name="T61" fmla="*/ 232 h 999"/>
              <a:gd name="T62" fmla="*/ 766 w 999"/>
              <a:gd name="T63" fmla="*/ 67 h 999"/>
              <a:gd name="T64" fmla="*/ 934 w 999"/>
              <a:gd name="T65" fmla="*/ 232 h 999"/>
              <a:gd name="T66" fmla="*/ 766 w 999"/>
              <a:gd name="T67" fmla="*/ 398 h 999"/>
              <a:gd name="T68" fmla="*/ 599 w 999"/>
              <a:gd name="T69" fmla="*/ 398 h 999"/>
              <a:gd name="T70" fmla="*/ 599 w 999"/>
              <a:gd name="T71" fmla="*/ 232 h 999"/>
              <a:gd name="T72" fmla="*/ 534 w 999"/>
              <a:gd name="T73" fmla="*/ 232 h 999"/>
              <a:gd name="T74" fmla="*/ 534 w 999"/>
              <a:gd name="T75" fmla="*/ 463 h 999"/>
              <a:gd name="T76" fmla="*/ 766 w 999"/>
              <a:gd name="T77" fmla="*/ 463 h 999"/>
              <a:gd name="T78" fmla="*/ 999 w 999"/>
              <a:gd name="T79" fmla="*/ 232 h 999"/>
              <a:gd name="T80" fmla="*/ 766 w 999"/>
              <a:gd name="T81" fmla="*/ 0 h 999"/>
              <a:gd name="T82" fmla="*/ 534 w 999"/>
              <a:gd name="T83" fmla="*/ 232 h 999"/>
              <a:gd name="T84" fmla="*/ 235 w 999"/>
              <a:gd name="T85" fmla="*/ 0 h 999"/>
              <a:gd name="T86" fmla="*/ 0 w 999"/>
              <a:gd name="T87" fmla="*/ 232 h 999"/>
              <a:gd name="T88" fmla="*/ 235 w 999"/>
              <a:gd name="T89" fmla="*/ 463 h 999"/>
              <a:gd name="T90" fmla="*/ 468 w 999"/>
              <a:gd name="T91" fmla="*/ 463 h 999"/>
              <a:gd name="T92" fmla="*/ 468 w 999"/>
              <a:gd name="T93" fmla="*/ 232 h 999"/>
              <a:gd name="T94" fmla="*/ 235 w 999"/>
              <a:gd name="T95" fmla="*/ 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999" h="999">
                <a:moveTo>
                  <a:pt x="403" y="398"/>
                </a:moveTo>
                <a:cubicBezTo>
                  <a:pt x="403" y="398"/>
                  <a:pt x="282" y="398"/>
                  <a:pt x="235" y="398"/>
                </a:cubicBezTo>
                <a:cubicBezTo>
                  <a:pt x="142" y="398"/>
                  <a:pt x="68" y="323"/>
                  <a:pt x="68" y="232"/>
                </a:cubicBezTo>
                <a:cubicBezTo>
                  <a:pt x="68" y="141"/>
                  <a:pt x="142" y="67"/>
                  <a:pt x="235" y="67"/>
                </a:cubicBezTo>
                <a:cubicBezTo>
                  <a:pt x="326" y="67"/>
                  <a:pt x="403" y="141"/>
                  <a:pt x="403" y="232"/>
                </a:cubicBezTo>
                <a:cubicBezTo>
                  <a:pt x="403" y="277"/>
                  <a:pt x="403" y="398"/>
                  <a:pt x="403" y="398"/>
                </a:cubicBezTo>
                <a:close/>
                <a:moveTo>
                  <a:pt x="403" y="768"/>
                </a:moveTo>
                <a:cubicBezTo>
                  <a:pt x="403" y="859"/>
                  <a:pt x="326" y="933"/>
                  <a:pt x="235" y="933"/>
                </a:cubicBezTo>
                <a:cubicBezTo>
                  <a:pt x="142" y="933"/>
                  <a:pt x="68" y="859"/>
                  <a:pt x="68" y="768"/>
                </a:cubicBezTo>
                <a:cubicBezTo>
                  <a:pt x="68" y="677"/>
                  <a:pt x="142" y="603"/>
                  <a:pt x="235" y="603"/>
                </a:cubicBezTo>
                <a:cubicBezTo>
                  <a:pt x="282" y="603"/>
                  <a:pt x="403" y="603"/>
                  <a:pt x="403" y="603"/>
                </a:cubicBezTo>
                <a:cubicBezTo>
                  <a:pt x="403" y="603"/>
                  <a:pt x="403" y="723"/>
                  <a:pt x="403" y="768"/>
                </a:cubicBezTo>
                <a:close/>
                <a:moveTo>
                  <a:pt x="468" y="768"/>
                </a:moveTo>
                <a:cubicBezTo>
                  <a:pt x="468" y="706"/>
                  <a:pt x="468" y="537"/>
                  <a:pt x="468" y="537"/>
                </a:cubicBezTo>
                <a:cubicBezTo>
                  <a:pt x="468" y="537"/>
                  <a:pt x="301" y="537"/>
                  <a:pt x="235" y="537"/>
                </a:cubicBezTo>
                <a:cubicBezTo>
                  <a:pt x="106" y="537"/>
                  <a:pt x="0" y="641"/>
                  <a:pt x="0" y="768"/>
                </a:cubicBezTo>
                <a:cubicBezTo>
                  <a:pt x="0" y="897"/>
                  <a:pt x="106" y="999"/>
                  <a:pt x="235" y="999"/>
                </a:cubicBezTo>
                <a:cubicBezTo>
                  <a:pt x="364" y="999"/>
                  <a:pt x="468" y="897"/>
                  <a:pt x="468" y="768"/>
                </a:cubicBezTo>
                <a:close/>
                <a:moveTo>
                  <a:pt x="599" y="603"/>
                </a:moveTo>
                <a:cubicBezTo>
                  <a:pt x="599" y="603"/>
                  <a:pt x="720" y="603"/>
                  <a:pt x="766" y="603"/>
                </a:cubicBezTo>
                <a:cubicBezTo>
                  <a:pt x="860" y="603"/>
                  <a:pt x="934" y="677"/>
                  <a:pt x="934" y="768"/>
                </a:cubicBezTo>
                <a:cubicBezTo>
                  <a:pt x="934" y="859"/>
                  <a:pt x="860" y="933"/>
                  <a:pt x="766" y="933"/>
                </a:cubicBezTo>
                <a:cubicBezTo>
                  <a:pt x="675" y="933"/>
                  <a:pt x="599" y="859"/>
                  <a:pt x="599" y="768"/>
                </a:cubicBezTo>
                <a:cubicBezTo>
                  <a:pt x="599" y="723"/>
                  <a:pt x="599" y="603"/>
                  <a:pt x="599" y="603"/>
                </a:cubicBezTo>
                <a:close/>
                <a:moveTo>
                  <a:pt x="766" y="999"/>
                </a:moveTo>
                <a:cubicBezTo>
                  <a:pt x="896" y="999"/>
                  <a:pt x="999" y="897"/>
                  <a:pt x="999" y="768"/>
                </a:cubicBezTo>
                <a:cubicBezTo>
                  <a:pt x="999" y="641"/>
                  <a:pt x="896" y="537"/>
                  <a:pt x="766" y="537"/>
                </a:cubicBezTo>
                <a:cubicBezTo>
                  <a:pt x="701" y="537"/>
                  <a:pt x="534" y="537"/>
                  <a:pt x="534" y="537"/>
                </a:cubicBezTo>
                <a:cubicBezTo>
                  <a:pt x="534" y="537"/>
                  <a:pt x="534" y="706"/>
                  <a:pt x="534" y="768"/>
                </a:cubicBezTo>
                <a:cubicBezTo>
                  <a:pt x="534" y="897"/>
                  <a:pt x="637" y="999"/>
                  <a:pt x="766" y="999"/>
                </a:cubicBezTo>
                <a:close/>
                <a:moveTo>
                  <a:pt x="599" y="232"/>
                </a:moveTo>
                <a:cubicBezTo>
                  <a:pt x="599" y="141"/>
                  <a:pt x="675" y="67"/>
                  <a:pt x="766" y="67"/>
                </a:cubicBezTo>
                <a:cubicBezTo>
                  <a:pt x="860" y="67"/>
                  <a:pt x="934" y="141"/>
                  <a:pt x="934" y="232"/>
                </a:cubicBezTo>
                <a:cubicBezTo>
                  <a:pt x="934" y="323"/>
                  <a:pt x="860" y="398"/>
                  <a:pt x="766" y="398"/>
                </a:cubicBezTo>
                <a:cubicBezTo>
                  <a:pt x="720" y="398"/>
                  <a:pt x="599" y="398"/>
                  <a:pt x="599" y="398"/>
                </a:cubicBezTo>
                <a:cubicBezTo>
                  <a:pt x="599" y="398"/>
                  <a:pt x="599" y="277"/>
                  <a:pt x="599" y="232"/>
                </a:cubicBezTo>
                <a:close/>
                <a:moveTo>
                  <a:pt x="534" y="232"/>
                </a:moveTo>
                <a:cubicBezTo>
                  <a:pt x="534" y="294"/>
                  <a:pt x="534" y="463"/>
                  <a:pt x="534" y="463"/>
                </a:cubicBezTo>
                <a:cubicBezTo>
                  <a:pt x="534" y="463"/>
                  <a:pt x="701" y="463"/>
                  <a:pt x="766" y="463"/>
                </a:cubicBezTo>
                <a:cubicBezTo>
                  <a:pt x="896" y="463"/>
                  <a:pt x="999" y="362"/>
                  <a:pt x="999" y="232"/>
                </a:cubicBezTo>
                <a:cubicBezTo>
                  <a:pt x="999" y="106"/>
                  <a:pt x="896" y="0"/>
                  <a:pt x="766" y="0"/>
                </a:cubicBezTo>
                <a:cubicBezTo>
                  <a:pt x="637" y="0"/>
                  <a:pt x="534" y="106"/>
                  <a:pt x="534" y="232"/>
                </a:cubicBezTo>
                <a:close/>
                <a:moveTo>
                  <a:pt x="235" y="0"/>
                </a:moveTo>
                <a:cubicBezTo>
                  <a:pt x="106" y="0"/>
                  <a:pt x="0" y="106"/>
                  <a:pt x="0" y="232"/>
                </a:cubicBezTo>
                <a:cubicBezTo>
                  <a:pt x="0" y="362"/>
                  <a:pt x="106" y="463"/>
                  <a:pt x="235" y="463"/>
                </a:cubicBezTo>
                <a:cubicBezTo>
                  <a:pt x="301" y="463"/>
                  <a:pt x="468" y="463"/>
                  <a:pt x="468" y="463"/>
                </a:cubicBezTo>
                <a:cubicBezTo>
                  <a:pt x="468" y="463"/>
                  <a:pt x="468" y="294"/>
                  <a:pt x="468" y="232"/>
                </a:cubicBezTo>
                <a:cubicBezTo>
                  <a:pt x="468" y="106"/>
                  <a:pt x="364" y="0"/>
                  <a:pt x="2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椭圆 15"/>
          <p:cNvSpPr>
            <a:spLocks noChangeAspect="1"/>
          </p:cNvSpPr>
          <p:nvPr/>
        </p:nvSpPr>
        <p:spPr>
          <a:xfrm>
            <a:off x="10742316" y="4712926"/>
            <a:ext cx="593493" cy="59349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48"/>
          <p:cNvSpPr>
            <a:spLocks noChangeAspect="1" noEditPoints="1"/>
          </p:cNvSpPr>
          <p:nvPr/>
        </p:nvSpPr>
        <p:spPr bwMode="auto">
          <a:xfrm>
            <a:off x="10858087" y="4828697"/>
            <a:ext cx="361950" cy="361950"/>
          </a:xfrm>
          <a:custGeom>
            <a:avLst/>
            <a:gdLst>
              <a:gd name="T0" fmla="*/ 609 w 999"/>
              <a:gd name="T1" fmla="*/ 275 h 999"/>
              <a:gd name="T2" fmla="*/ 630 w 999"/>
              <a:gd name="T3" fmla="*/ 297 h 999"/>
              <a:gd name="T4" fmla="*/ 633 w 999"/>
              <a:gd name="T5" fmla="*/ 329 h 999"/>
              <a:gd name="T6" fmla="*/ 621 w 999"/>
              <a:gd name="T7" fmla="*/ 351 h 999"/>
              <a:gd name="T8" fmla="*/ 501 w 999"/>
              <a:gd name="T9" fmla="*/ 497 h 999"/>
              <a:gd name="T10" fmla="*/ 473 w 999"/>
              <a:gd name="T11" fmla="*/ 526 h 999"/>
              <a:gd name="T12" fmla="*/ 457 w 999"/>
              <a:gd name="T13" fmla="*/ 724 h 999"/>
              <a:gd name="T14" fmla="*/ 432 w 999"/>
              <a:gd name="T15" fmla="*/ 732 h 999"/>
              <a:gd name="T16" fmla="*/ 412 w 999"/>
              <a:gd name="T17" fmla="*/ 714 h 999"/>
              <a:gd name="T18" fmla="*/ 390 w 999"/>
              <a:gd name="T19" fmla="*/ 517 h 999"/>
              <a:gd name="T20" fmla="*/ 369 w 999"/>
              <a:gd name="T21" fmla="*/ 484 h 999"/>
              <a:gd name="T22" fmla="*/ 368 w 999"/>
              <a:gd name="T23" fmla="*/ 447 h 999"/>
              <a:gd name="T24" fmla="*/ 387 w 999"/>
              <a:gd name="T25" fmla="*/ 414 h 999"/>
              <a:gd name="T26" fmla="*/ 421 w 999"/>
              <a:gd name="T27" fmla="*/ 394 h 999"/>
              <a:gd name="T28" fmla="*/ 560 w 999"/>
              <a:gd name="T29" fmla="*/ 274 h 999"/>
              <a:gd name="T30" fmla="*/ 281 w 999"/>
              <a:gd name="T31" fmla="*/ 355 h 999"/>
              <a:gd name="T32" fmla="*/ 150 w 999"/>
              <a:gd name="T33" fmla="*/ 343 h 999"/>
              <a:gd name="T34" fmla="*/ 124 w 999"/>
              <a:gd name="T35" fmla="*/ 420 h 999"/>
              <a:gd name="T36" fmla="*/ 116 w 999"/>
              <a:gd name="T37" fmla="*/ 500 h 999"/>
              <a:gd name="T38" fmla="*/ 124 w 999"/>
              <a:gd name="T39" fmla="*/ 581 h 999"/>
              <a:gd name="T40" fmla="*/ 151 w 999"/>
              <a:gd name="T41" fmla="*/ 659 h 999"/>
              <a:gd name="T42" fmla="*/ 193 w 999"/>
              <a:gd name="T43" fmla="*/ 730 h 999"/>
              <a:gd name="T44" fmla="*/ 247 w 999"/>
              <a:gd name="T45" fmla="*/ 789 h 999"/>
              <a:gd name="T46" fmla="*/ 353 w 999"/>
              <a:gd name="T47" fmla="*/ 855 h 999"/>
              <a:gd name="T48" fmla="*/ 484 w 999"/>
              <a:gd name="T49" fmla="*/ 883 h 999"/>
              <a:gd name="T50" fmla="*/ 564 w 999"/>
              <a:gd name="T51" fmla="*/ 995 h 999"/>
              <a:gd name="T52" fmla="*/ 435 w 999"/>
              <a:gd name="T53" fmla="*/ 995 h 999"/>
              <a:gd name="T54" fmla="*/ 338 w 999"/>
              <a:gd name="T55" fmla="*/ 972 h 999"/>
              <a:gd name="T56" fmla="*/ 254 w 999"/>
              <a:gd name="T57" fmla="*/ 935 h 999"/>
              <a:gd name="T58" fmla="*/ 178 w 999"/>
              <a:gd name="T59" fmla="*/ 882 h 999"/>
              <a:gd name="T60" fmla="*/ 104 w 999"/>
              <a:gd name="T61" fmla="*/ 804 h 999"/>
              <a:gd name="T62" fmla="*/ 45 w 999"/>
              <a:gd name="T63" fmla="*/ 706 h 999"/>
              <a:gd name="T64" fmla="*/ 11 w 999"/>
              <a:gd name="T65" fmla="*/ 599 h 999"/>
              <a:gd name="T66" fmla="*/ 0 w 999"/>
              <a:gd name="T67" fmla="*/ 488 h 999"/>
              <a:gd name="T68" fmla="*/ 16 w 999"/>
              <a:gd name="T69" fmla="*/ 377 h 999"/>
              <a:gd name="T70" fmla="*/ 56 w 999"/>
              <a:gd name="T71" fmla="*/ 271 h 999"/>
              <a:gd name="T72" fmla="*/ 111 w 999"/>
              <a:gd name="T73" fmla="*/ 186 h 999"/>
              <a:gd name="T74" fmla="*/ 599 w 999"/>
              <a:gd name="T75" fmla="*/ 10 h 999"/>
              <a:gd name="T76" fmla="*/ 694 w 999"/>
              <a:gd name="T77" fmla="*/ 39 h 999"/>
              <a:gd name="T78" fmla="*/ 775 w 999"/>
              <a:gd name="T79" fmla="*/ 82 h 999"/>
              <a:gd name="T80" fmla="*/ 848 w 999"/>
              <a:gd name="T81" fmla="*/ 141 h 999"/>
              <a:gd name="T82" fmla="*/ 921 w 999"/>
              <a:gd name="T83" fmla="*/ 229 h 999"/>
              <a:gd name="T84" fmla="*/ 971 w 999"/>
              <a:gd name="T85" fmla="*/ 332 h 999"/>
              <a:gd name="T86" fmla="*/ 996 w 999"/>
              <a:gd name="T87" fmla="*/ 441 h 999"/>
              <a:gd name="T88" fmla="*/ 997 w 999"/>
              <a:gd name="T89" fmla="*/ 552 h 999"/>
              <a:gd name="T90" fmla="*/ 973 w 999"/>
              <a:gd name="T91" fmla="*/ 662 h 999"/>
              <a:gd name="T92" fmla="*/ 924 w 999"/>
              <a:gd name="T93" fmla="*/ 764 h 999"/>
              <a:gd name="T94" fmla="*/ 807 w 999"/>
              <a:gd name="T95" fmla="*/ 731 h 999"/>
              <a:gd name="T96" fmla="*/ 853 w 999"/>
              <a:gd name="T97" fmla="*/ 651 h 999"/>
              <a:gd name="T98" fmla="*/ 877 w 999"/>
              <a:gd name="T99" fmla="*/ 572 h 999"/>
              <a:gd name="T100" fmla="*/ 884 w 999"/>
              <a:gd name="T101" fmla="*/ 492 h 999"/>
              <a:gd name="T102" fmla="*/ 874 w 999"/>
              <a:gd name="T103" fmla="*/ 411 h 999"/>
              <a:gd name="T104" fmla="*/ 847 w 999"/>
              <a:gd name="T105" fmla="*/ 334 h 999"/>
              <a:gd name="T106" fmla="*/ 803 w 999"/>
              <a:gd name="T107" fmla="*/ 263 h 999"/>
              <a:gd name="T108" fmla="*/ 748 w 999"/>
              <a:gd name="T109" fmla="*/ 206 h 999"/>
              <a:gd name="T110" fmla="*/ 689 w 999"/>
              <a:gd name="T111" fmla="*/ 166 h 999"/>
              <a:gd name="T112" fmla="*/ 626 w 999"/>
              <a:gd name="T113" fmla="*/ 136 h 999"/>
              <a:gd name="T114" fmla="*/ 523 w 999"/>
              <a:gd name="T115" fmla="*/ 116 h 999"/>
              <a:gd name="T116" fmla="*/ 430 w 999"/>
              <a:gd name="T117" fmla="*/ 28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99" h="999">
                <a:moveTo>
                  <a:pt x="583" y="268"/>
                </a:moveTo>
                <a:lnTo>
                  <a:pt x="589" y="268"/>
                </a:lnTo>
                <a:lnTo>
                  <a:pt x="593" y="268"/>
                </a:lnTo>
                <a:lnTo>
                  <a:pt x="595" y="269"/>
                </a:lnTo>
                <a:lnTo>
                  <a:pt x="597" y="270"/>
                </a:lnTo>
                <a:lnTo>
                  <a:pt x="599" y="270"/>
                </a:lnTo>
                <a:lnTo>
                  <a:pt x="601" y="271"/>
                </a:lnTo>
                <a:lnTo>
                  <a:pt x="603" y="272"/>
                </a:lnTo>
                <a:lnTo>
                  <a:pt x="606" y="273"/>
                </a:lnTo>
                <a:lnTo>
                  <a:pt x="608" y="274"/>
                </a:lnTo>
                <a:lnTo>
                  <a:pt x="609" y="275"/>
                </a:lnTo>
                <a:lnTo>
                  <a:pt x="611" y="276"/>
                </a:lnTo>
                <a:lnTo>
                  <a:pt x="613" y="278"/>
                </a:lnTo>
                <a:lnTo>
                  <a:pt x="615" y="279"/>
                </a:lnTo>
                <a:lnTo>
                  <a:pt x="616" y="280"/>
                </a:lnTo>
                <a:lnTo>
                  <a:pt x="621" y="286"/>
                </a:lnTo>
                <a:lnTo>
                  <a:pt x="622" y="288"/>
                </a:lnTo>
                <a:lnTo>
                  <a:pt x="625" y="289"/>
                </a:lnTo>
                <a:lnTo>
                  <a:pt x="626" y="291"/>
                </a:lnTo>
                <a:lnTo>
                  <a:pt x="628" y="293"/>
                </a:lnTo>
                <a:lnTo>
                  <a:pt x="629" y="295"/>
                </a:lnTo>
                <a:lnTo>
                  <a:pt x="630" y="297"/>
                </a:lnTo>
                <a:lnTo>
                  <a:pt x="631" y="299"/>
                </a:lnTo>
                <a:lnTo>
                  <a:pt x="631" y="300"/>
                </a:lnTo>
                <a:lnTo>
                  <a:pt x="632" y="304"/>
                </a:lnTo>
                <a:lnTo>
                  <a:pt x="633" y="306"/>
                </a:lnTo>
                <a:lnTo>
                  <a:pt x="633" y="308"/>
                </a:lnTo>
                <a:lnTo>
                  <a:pt x="634" y="310"/>
                </a:lnTo>
                <a:lnTo>
                  <a:pt x="635" y="314"/>
                </a:lnTo>
                <a:lnTo>
                  <a:pt x="635" y="318"/>
                </a:lnTo>
                <a:lnTo>
                  <a:pt x="635" y="323"/>
                </a:lnTo>
                <a:lnTo>
                  <a:pt x="634" y="327"/>
                </a:lnTo>
                <a:lnTo>
                  <a:pt x="633" y="329"/>
                </a:lnTo>
                <a:lnTo>
                  <a:pt x="633" y="331"/>
                </a:lnTo>
                <a:lnTo>
                  <a:pt x="632" y="333"/>
                </a:lnTo>
                <a:lnTo>
                  <a:pt x="631" y="335"/>
                </a:lnTo>
                <a:lnTo>
                  <a:pt x="631" y="337"/>
                </a:lnTo>
                <a:lnTo>
                  <a:pt x="630" y="339"/>
                </a:lnTo>
                <a:lnTo>
                  <a:pt x="629" y="342"/>
                </a:lnTo>
                <a:lnTo>
                  <a:pt x="628" y="344"/>
                </a:lnTo>
                <a:lnTo>
                  <a:pt x="626" y="346"/>
                </a:lnTo>
                <a:lnTo>
                  <a:pt x="625" y="347"/>
                </a:lnTo>
                <a:lnTo>
                  <a:pt x="622" y="349"/>
                </a:lnTo>
                <a:lnTo>
                  <a:pt x="621" y="351"/>
                </a:lnTo>
                <a:lnTo>
                  <a:pt x="509" y="462"/>
                </a:lnTo>
                <a:lnTo>
                  <a:pt x="509" y="466"/>
                </a:lnTo>
                <a:lnTo>
                  <a:pt x="509" y="470"/>
                </a:lnTo>
                <a:lnTo>
                  <a:pt x="508" y="474"/>
                </a:lnTo>
                <a:lnTo>
                  <a:pt x="508" y="477"/>
                </a:lnTo>
                <a:lnTo>
                  <a:pt x="507" y="480"/>
                </a:lnTo>
                <a:lnTo>
                  <a:pt x="506" y="483"/>
                </a:lnTo>
                <a:lnTo>
                  <a:pt x="505" y="487"/>
                </a:lnTo>
                <a:lnTo>
                  <a:pt x="504" y="491"/>
                </a:lnTo>
                <a:lnTo>
                  <a:pt x="503" y="494"/>
                </a:lnTo>
                <a:lnTo>
                  <a:pt x="501" y="497"/>
                </a:lnTo>
                <a:lnTo>
                  <a:pt x="500" y="500"/>
                </a:lnTo>
                <a:lnTo>
                  <a:pt x="498" y="503"/>
                </a:lnTo>
                <a:lnTo>
                  <a:pt x="496" y="507"/>
                </a:lnTo>
                <a:lnTo>
                  <a:pt x="493" y="509"/>
                </a:lnTo>
                <a:lnTo>
                  <a:pt x="490" y="512"/>
                </a:lnTo>
                <a:lnTo>
                  <a:pt x="488" y="515"/>
                </a:lnTo>
                <a:lnTo>
                  <a:pt x="485" y="517"/>
                </a:lnTo>
                <a:lnTo>
                  <a:pt x="483" y="519"/>
                </a:lnTo>
                <a:lnTo>
                  <a:pt x="480" y="521"/>
                </a:lnTo>
                <a:lnTo>
                  <a:pt x="476" y="524"/>
                </a:lnTo>
                <a:lnTo>
                  <a:pt x="473" y="526"/>
                </a:lnTo>
                <a:lnTo>
                  <a:pt x="470" y="528"/>
                </a:lnTo>
                <a:lnTo>
                  <a:pt x="467" y="529"/>
                </a:lnTo>
                <a:lnTo>
                  <a:pt x="464" y="531"/>
                </a:lnTo>
                <a:lnTo>
                  <a:pt x="464" y="707"/>
                </a:lnTo>
                <a:lnTo>
                  <a:pt x="464" y="709"/>
                </a:lnTo>
                <a:lnTo>
                  <a:pt x="464" y="712"/>
                </a:lnTo>
                <a:lnTo>
                  <a:pt x="463" y="714"/>
                </a:lnTo>
                <a:lnTo>
                  <a:pt x="462" y="717"/>
                </a:lnTo>
                <a:lnTo>
                  <a:pt x="461" y="719"/>
                </a:lnTo>
                <a:lnTo>
                  <a:pt x="460" y="721"/>
                </a:lnTo>
                <a:lnTo>
                  <a:pt x="457" y="724"/>
                </a:lnTo>
                <a:lnTo>
                  <a:pt x="456" y="725"/>
                </a:lnTo>
                <a:lnTo>
                  <a:pt x="454" y="727"/>
                </a:lnTo>
                <a:lnTo>
                  <a:pt x="452" y="728"/>
                </a:lnTo>
                <a:lnTo>
                  <a:pt x="450" y="730"/>
                </a:lnTo>
                <a:lnTo>
                  <a:pt x="448" y="731"/>
                </a:lnTo>
                <a:lnTo>
                  <a:pt x="446" y="732"/>
                </a:lnTo>
                <a:lnTo>
                  <a:pt x="443" y="732"/>
                </a:lnTo>
                <a:lnTo>
                  <a:pt x="441" y="733"/>
                </a:lnTo>
                <a:lnTo>
                  <a:pt x="437" y="733"/>
                </a:lnTo>
                <a:lnTo>
                  <a:pt x="435" y="733"/>
                </a:lnTo>
                <a:lnTo>
                  <a:pt x="432" y="732"/>
                </a:lnTo>
                <a:lnTo>
                  <a:pt x="430" y="732"/>
                </a:lnTo>
                <a:lnTo>
                  <a:pt x="427" y="731"/>
                </a:lnTo>
                <a:lnTo>
                  <a:pt x="425" y="730"/>
                </a:lnTo>
                <a:lnTo>
                  <a:pt x="423" y="728"/>
                </a:lnTo>
                <a:lnTo>
                  <a:pt x="420" y="727"/>
                </a:lnTo>
                <a:lnTo>
                  <a:pt x="418" y="725"/>
                </a:lnTo>
                <a:lnTo>
                  <a:pt x="417" y="724"/>
                </a:lnTo>
                <a:lnTo>
                  <a:pt x="415" y="721"/>
                </a:lnTo>
                <a:lnTo>
                  <a:pt x="414" y="719"/>
                </a:lnTo>
                <a:lnTo>
                  <a:pt x="413" y="717"/>
                </a:lnTo>
                <a:lnTo>
                  <a:pt x="412" y="714"/>
                </a:lnTo>
                <a:lnTo>
                  <a:pt x="412" y="712"/>
                </a:lnTo>
                <a:lnTo>
                  <a:pt x="411" y="709"/>
                </a:lnTo>
                <a:lnTo>
                  <a:pt x="411" y="707"/>
                </a:lnTo>
                <a:lnTo>
                  <a:pt x="411" y="531"/>
                </a:lnTo>
                <a:lnTo>
                  <a:pt x="408" y="529"/>
                </a:lnTo>
                <a:lnTo>
                  <a:pt x="405" y="528"/>
                </a:lnTo>
                <a:lnTo>
                  <a:pt x="401" y="526"/>
                </a:lnTo>
                <a:lnTo>
                  <a:pt x="398" y="524"/>
                </a:lnTo>
                <a:lnTo>
                  <a:pt x="395" y="521"/>
                </a:lnTo>
                <a:lnTo>
                  <a:pt x="392" y="519"/>
                </a:lnTo>
                <a:lnTo>
                  <a:pt x="390" y="517"/>
                </a:lnTo>
                <a:lnTo>
                  <a:pt x="387" y="515"/>
                </a:lnTo>
                <a:lnTo>
                  <a:pt x="384" y="512"/>
                </a:lnTo>
                <a:lnTo>
                  <a:pt x="382" y="509"/>
                </a:lnTo>
                <a:lnTo>
                  <a:pt x="379" y="507"/>
                </a:lnTo>
                <a:lnTo>
                  <a:pt x="378" y="503"/>
                </a:lnTo>
                <a:lnTo>
                  <a:pt x="376" y="500"/>
                </a:lnTo>
                <a:lnTo>
                  <a:pt x="374" y="497"/>
                </a:lnTo>
                <a:lnTo>
                  <a:pt x="373" y="494"/>
                </a:lnTo>
                <a:lnTo>
                  <a:pt x="371" y="491"/>
                </a:lnTo>
                <a:lnTo>
                  <a:pt x="370" y="488"/>
                </a:lnTo>
                <a:lnTo>
                  <a:pt x="369" y="484"/>
                </a:lnTo>
                <a:lnTo>
                  <a:pt x="368" y="481"/>
                </a:lnTo>
                <a:lnTo>
                  <a:pt x="368" y="478"/>
                </a:lnTo>
                <a:lnTo>
                  <a:pt x="366" y="474"/>
                </a:lnTo>
                <a:lnTo>
                  <a:pt x="365" y="471"/>
                </a:lnTo>
                <a:lnTo>
                  <a:pt x="365" y="468"/>
                </a:lnTo>
                <a:lnTo>
                  <a:pt x="365" y="464"/>
                </a:lnTo>
                <a:lnTo>
                  <a:pt x="365" y="461"/>
                </a:lnTo>
                <a:lnTo>
                  <a:pt x="365" y="457"/>
                </a:lnTo>
                <a:lnTo>
                  <a:pt x="366" y="454"/>
                </a:lnTo>
                <a:lnTo>
                  <a:pt x="368" y="451"/>
                </a:lnTo>
                <a:lnTo>
                  <a:pt x="368" y="447"/>
                </a:lnTo>
                <a:lnTo>
                  <a:pt x="369" y="444"/>
                </a:lnTo>
                <a:lnTo>
                  <a:pt x="370" y="440"/>
                </a:lnTo>
                <a:lnTo>
                  <a:pt x="371" y="437"/>
                </a:lnTo>
                <a:lnTo>
                  <a:pt x="373" y="434"/>
                </a:lnTo>
                <a:lnTo>
                  <a:pt x="374" y="430"/>
                </a:lnTo>
                <a:lnTo>
                  <a:pt x="376" y="427"/>
                </a:lnTo>
                <a:lnTo>
                  <a:pt x="378" y="425"/>
                </a:lnTo>
                <a:lnTo>
                  <a:pt x="379" y="422"/>
                </a:lnTo>
                <a:lnTo>
                  <a:pt x="382" y="419"/>
                </a:lnTo>
                <a:lnTo>
                  <a:pt x="384" y="417"/>
                </a:lnTo>
                <a:lnTo>
                  <a:pt x="387" y="414"/>
                </a:lnTo>
                <a:lnTo>
                  <a:pt x="390" y="411"/>
                </a:lnTo>
                <a:lnTo>
                  <a:pt x="392" y="408"/>
                </a:lnTo>
                <a:lnTo>
                  <a:pt x="395" y="406"/>
                </a:lnTo>
                <a:lnTo>
                  <a:pt x="398" y="404"/>
                </a:lnTo>
                <a:lnTo>
                  <a:pt x="401" y="402"/>
                </a:lnTo>
                <a:lnTo>
                  <a:pt x="405" y="401"/>
                </a:lnTo>
                <a:lnTo>
                  <a:pt x="408" y="399"/>
                </a:lnTo>
                <a:lnTo>
                  <a:pt x="411" y="398"/>
                </a:lnTo>
                <a:lnTo>
                  <a:pt x="414" y="397"/>
                </a:lnTo>
                <a:lnTo>
                  <a:pt x="418" y="396"/>
                </a:lnTo>
                <a:lnTo>
                  <a:pt x="421" y="394"/>
                </a:lnTo>
                <a:lnTo>
                  <a:pt x="425" y="393"/>
                </a:lnTo>
                <a:lnTo>
                  <a:pt x="428" y="393"/>
                </a:lnTo>
                <a:lnTo>
                  <a:pt x="432" y="392"/>
                </a:lnTo>
                <a:lnTo>
                  <a:pt x="435" y="392"/>
                </a:lnTo>
                <a:lnTo>
                  <a:pt x="438" y="392"/>
                </a:lnTo>
                <a:lnTo>
                  <a:pt x="551" y="280"/>
                </a:lnTo>
                <a:lnTo>
                  <a:pt x="553" y="279"/>
                </a:lnTo>
                <a:lnTo>
                  <a:pt x="555" y="278"/>
                </a:lnTo>
                <a:lnTo>
                  <a:pt x="556" y="276"/>
                </a:lnTo>
                <a:lnTo>
                  <a:pt x="558" y="275"/>
                </a:lnTo>
                <a:lnTo>
                  <a:pt x="560" y="274"/>
                </a:lnTo>
                <a:lnTo>
                  <a:pt x="562" y="273"/>
                </a:lnTo>
                <a:lnTo>
                  <a:pt x="564" y="272"/>
                </a:lnTo>
                <a:lnTo>
                  <a:pt x="566" y="271"/>
                </a:lnTo>
                <a:lnTo>
                  <a:pt x="569" y="270"/>
                </a:lnTo>
                <a:lnTo>
                  <a:pt x="571" y="270"/>
                </a:lnTo>
                <a:lnTo>
                  <a:pt x="573" y="269"/>
                </a:lnTo>
                <a:lnTo>
                  <a:pt x="575" y="268"/>
                </a:lnTo>
                <a:lnTo>
                  <a:pt x="579" y="268"/>
                </a:lnTo>
                <a:lnTo>
                  <a:pt x="583" y="268"/>
                </a:lnTo>
                <a:close/>
                <a:moveTo>
                  <a:pt x="362" y="13"/>
                </a:moveTo>
                <a:lnTo>
                  <a:pt x="281" y="355"/>
                </a:lnTo>
                <a:lnTo>
                  <a:pt x="194" y="269"/>
                </a:lnTo>
                <a:lnTo>
                  <a:pt x="189" y="276"/>
                </a:lnTo>
                <a:lnTo>
                  <a:pt x="183" y="283"/>
                </a:lnTo>
                <a:lnTo>
                  <a:pt x="178" y="291"/>
                </a:lnTo>
                <a:lnTo>
                  <a:pt x="174" y="298"/>
                </a:lnTo>
                <a:lnTo>
                  <a:pt x="169" y="306"/>
                </a:lnTo>
                <a:lnTo>
                  <a:pt x="164" y="313"/>
                </a:lnTo>
                <a:lnTo>
                  <a:pt x="160" y="320"/>
                </a:lnTo>
                <a:lnTo>
                  <a:pt x="156" y="329"/>
                </a:lnTo>
                <a:lnTo>
                  <a:pt x="153" y="335"/>
                </a:lnTo>
                <a:lnTo>
                  <a:pt x="150" y="343"/>
                </a:lnTo>
                <a:lnTo>
                  <a:pt x="146" y="349"/>
                </a:lnTo>
                <a:lnTo>
                  <a:pt x="144" y="355"/>
                </a:lnTo>
                <a:lnTo>
                  <a:pt x="141" y="363"/>
                </a:lnTo>
                <a:lnTo>
                  <a:pt x="139" y="370"/>
                </a:lnTo>
                <a:lnTo>
                  <a:pt x="136" y="377"/>
                </a:lnTo>
                <a:lnTo>
                  <a:pt x="134" y="384"/>
                </a:lnTo>
                <a:lnTo>
                  <a:pt x="132" y="391"/>
                </a:lnTo>
                <a:lnTo>
                  <a:pt x="129" y="399"/>
                </a:lnTo>
                <a:lnTo>
                  <a:pt x="128" y="405"/>
                </a:lnTo>
                <a:lnTo>
                  <a:pt x="126" y="412"/>
                </a:lnTo>
                <a:lnTo>
                  <a:pt x="124" y="420"/>
                </a:lnTo>
                <a:lnTo>
                  <a:pt x="123" y="427"/>
                </a:lnTo>
                <a:lnTo>
                  <a:pt x="122" y="435"/>
                </a:lnTo>
                <a:lnTo>
                  <a:pt x="121" y="442"/>
                </a:lnTo>
                <a:lnTo>
                  <a:pt x="120" y="448"/>
                </a:lnTo>
                <a:lnTo>
                  <a:pt x="119" y="456"/>
                </a:lnTo>
                <a:lnTo>
                  <a:pt x="118" y="463"/>
                </a:lnTo>
                <a:lnTo>
                  <a:pt x="117" y="471"/>
                </a:lnTo>
                <a:lnTo>
                  <a:pt x="117" y="478"/>
                </a:lnTo>
                <a:lnTo>
                  <a:pt x="117" y="485"/>
                </a:lnTo>
                <a:lnTo>
                  <a:pt x="116" y="493"/>
                </a:lnTo>
                <a:lnTo>
                  <a:pt x="116" y="500"/>
                </a:lnTo>
                <a:lnTo>
                  <a:pt x="116" y="508"/>
                </a:lnTo>
                <a:lnTo>
                  <a:pt x="117" y="515"/>
                </a:lnTo>
                <a:lnTo>
                  <a:pt x="117" y="523"/>
                </a:lnTo>
                <a:lnTo>
                  <a:pt x="117" y="530"/>
                </a:lnTo>
                <a:lnTo>
                  <a:pt x="118" y="537"/>
                </a:lnTo>
                <a:lnTo>
                  <a:pt x="119" y="545"/>
                </a:lnTo>
                <a:lnTo>
                  <a:pt x="120" y="552"/>
                </a:lnTo>
                <a:lnTo>
                  <a:pt x="121" y="560"/>
                </a:lnTo>
                <a:lnTo>
                  <a:pt x="122" y="566"/>
                </a:lnTo>
                <a:lnTo>
                  <a:pt x="123" y="573"/>
                </a:lnTo>
                <a:lnTo>
                  <a:pt x="124" y="581"/>
                </a:lnTo>
                <a:lnTo>
                  <a:pt x="126" y="588"/>
                </a:lnTo>
                <a:lnTo>
                  <a:pt x="128" y="596"/>
                </a:lnTo>
                <a:lnTo>
                  <a:pt x="129" y="602"/>
                </a:lnTo>
                <a:lnTo>
                  <a:pt x="132" y="609"/>
                </a:lnTo>
                <a:lnTo>
                  <a:pt x="134" y="617"/>
                </a:lnTo>
                <a:lnTo>
                  <a:pt x="137" y="624"/>
                </a:lnTo>
                <a:lnTo>
                  <a:pt x="139" y="630"/>
                </a:lnTo>
                <a:lnTo>
                  <a:pt x="141" y="638"/>
                </a:lnTo>
                <a:lnTo>
                  <a:pt x="144" y="644"/>
                </a:lnTo>
                <a:lnTo>
                  <a:pt x="147" y="652"/>
                </a:lnTo>
                <a:lnTo>
                  <a:pt x="151" y="659"/>
                </a:lnTo>
                <a:lnTo>
                  <a:pt x="154" y="665"/>
                </a:lnTo>
                <a:lnTo>
                  <a:pt x="157" y="672"/>
                </a:lnTo>
                <a:lnTo>
                  <a:pt x="160" y="679"/>
                </a:lnTo>
                <a:lnTo>
                  <a:pt x="163" y="685"/>
                </a:lnTo>
                <a:lnTo>
                  <a:pt x="168" y="692"/>
                </a:lnTo>
                <a:lnTo>
                  <a:pt x="171" y="698"/>
                </a:lnTo>
                <a:lnTo>
                  <a:pt x="175" y="704"/>
                </a:lnTo>
                <a:lnTo>
                  <a:pt x="179" y="712"/>
                </a:lnTo>
                <a:lnTo>
                  <a:pt x="183" y="717"/>
                </a:lnTo>
                <a:lnTo>
                  <a:pt x="188" y="724"/>
                </a:lnTo>
                <a:lnTo>
                  <a:pt x="193" y="730"/>
                </a:lnTo>
                <a:lnTo>
                  <a:pt x="197" y="736"/>
                </a:lnTo>
                <a:lnTo>
                  <a:pt x="202" y="743"/>
                </a:lnTo>
                <a:lnTo>
                  <a:pt x="207" y="749"/>
                </a:lnTo>
                <a:lnTo>
                  <a:pt x="212" y="754"/>
                </a:lnTo>
                <a:lnTo>
                  <a:pt x="217" y="761"/>
                </a:lnTo>
                <a:lnTo>
                  <a:pt x="223" y="766"/>
                </a:lnTo>
                <a:lnTo>
                  <a:pt x="228" y="771"/>
                </a:lnTo>
                <a:lnTo>
                  <a:pt x="233" y="776"/>
                </a:lnTo>
                <a:lnTo>
                  <a:pt x="237" y="781"/>
                </a:lnTo>
                <a:lnTo>
                  <a:pt x="243" y="785"/>
                </a:lnTo>
                <a:lnTo>
                  <a:pt x="247" y="789"/>
                </a:lnTo>
                <a:lnTo>
                  <a:pt x="252" y="793"/>
                </a:lnTo>
                <a:lnTo>
                  <a:pt x="256" y="798"/>
                </a:lnTo>
                <a:lnTo>
                  <a:pt x="267" y="805"/>
                </a:lnTo>
                <a:lnTo>
                  <a:pt x="277" y="812"/>
                </a:lnTo>
                <a:lnTo>
                  <a:pt x="287" y="820"/>
                </a:lnTo>
                <a:lnTo>
                  <a:pt x="298" y="826"/>
                </a:lnTo>
                <a:lnTo>
                  <a:pt x="308" y="833"/>
                </a:lnTo>
                <a:lnTo>
                  <a:pt x="320" y="839"/>
                </a:lnTo>
                <a:lnTo>
                  <a:pt x="330" y="844"/>
                </a:lnTo>
                <a:lnTo>
                  <a:pt x="342" y="849"/>
                </a:lnTo>
                <a:lnTo>
                  <a:pt x="353" y="855"/>
                </a:lnTo>
                <a:lnTo>
                  <a:pt x="364" y="859"/>
                </a:lnTo>
                <a:lnTo>
                  <a:pt x="376" y="863"/>
                </a:lnTo>
                <a:lnTo>
                  <a:pt x="388" y="866"/>
                </a:lnTo>
                <a:lnTo>
                  <a:pt x="399" y="870"/>
                </a:lnTo>
                <a:lnTo>
                  <a:pt x="412" y="873"/>
                </a:lnTo>
                <a:lnTo>
                  <a:pt x="424" y="876"/>
                </a:lnTo>
                <a:lnTo>
                  <a:pt x="435" y="878"/>
                </a:lnTo>
                <a:lnTo>
                  <a:pt x="448" y="880"/>
                </a:lnTo>
                <a:lnTo>
                  <a:pt x="460" y="881"/>
                </a:lnTo>
                <a:lnTo>
                  <a:pt x="472" y="882"/>
                </a:lnTo>
                <a:lnTo>
                  <a:pt x="484" y="883"/>
                </a:lnTo>
                <a:lnTo>
                  <a:pt x="497" y="883"/>
                </a:lnTo>
                <a:lnTo>
                  <a:pt x="509" y="883"/>
                </a:lnTo>
                <a:lnTo>
                  <a:pt x="521" y="882"/>
                </a:lnTo>
                <a:lnTo>
                  <a:pt x="534" y="882"/>
                </a:lnTo>
                <a:lnTo>
                  <a:pt x="545" y="881"/>
                </a:lnTo>
                <a:lnTo>
                  <a:pt x="558" y="879"/>
                </a:lnTo>
                <a:lnTo>
                  <a:pt x="570" y="877"/>
                </a:lnTo>
                <a:lnTo>
                  <a:pt x="582" y="875"/>
                </a:lnTo>
                <a:lnTo>
                  <a:pt x="594" y="872"/>
                </a:lnTo>
                <a:lnTo>
                  <a:pt x="571" y="971"/>
                </a:lnTo>
                <a:lnTo>
                  <a:pt x="564" y="995"/>
                </a:lnTo>
                <a:lnTo>
                  <a:pt x="553" y="997"/>
                </a:lnTo>
                <a:lnTo>
                  <a:pt x="541" y="998"/>
                </a:lnTo>
                <a:lnTo>
                  <a:pt x="529" y="999"/>
                </a:lnTo>
                <a:lnTo>
                  <a:pt x="518" y="999"/>
                </a:lnTo>
                <a:lnTo>
                  <a:pt x="506" y="999"/>
                </a:lnTo>
                <a:lnTo>
                  <a:pt x="494" y="999"/>
                </a:lnTo>
                <a:lnTo>
                  <a:pt x="483" y="999"/>
                </a:lnTo>
                <a:lnTo>
                  <a:pt x="471" y="999"/>
                </a:lnTo>
                <a:lnTo>
                  <a:pt x="460" y="998"/>
                </a:lnTo>
                <a:lnTo>
                  <a:pt x="448" y="997"/>
                </a:lnTo>
                <a:lnTo>
                  <a:pt x="435" y="995"/>
                </a:lnTo>
                <a:lnTo>
                  <a:pt x="424" y="993"/>
                </a:lnTo>
                <a:lnTo>
                  <a:pt x="412" y="991"/>
                </a:lnTo>
                <a:lnTo>
                  <a:pt x="400" y="989"/>
                </a:lnTo>
                <a:lnTo>
                  <a:pt x="389" y="987"/>
                </a:lnTo>
                <a:lnTo>
                  <a:pt x="377" y="984"/>
                </a:lnTo>
                <a:lnTo>
                  <a:pt x="377" y="984"/>
                </a:lnTo>
                <a:lnTo>
                  <a:pt x="370" y="982"/>
                </a:lnTo>
                <a:lnTo>
                  <a:pt x="362" y="979"/>
                </a:lnTo>
                <a:lnTo>
                  <a:pt x="354" y="976"/>
                </a:lnTo>
                <a:lnTo>
                  <a:pt x="345" y="974"/>
                </a:lnTo>
                <a:lnTo>
                  <a:pt x="338" y="972"/>
                </a:lnTo>
                <a:lnTo>
                  <a:pt x="330" y="969"/>
                </a:lnTo>
                <a:lnTo>
                  <a:pt x="322" y="966"/>
                </a:lnTo>
                <a:lnTo>
                  <a:pt x="315" y="964"/>
                </a:lnTo>
                <a:lnTo>
                  <a:pt x="307" y="961"/>
                </a:lnTo>
                <a:lnTo>
                  <a:pt x="300" y="956"/>
                </a:lnTo>
                <a:lnTo>
                  <a:pt x="291" y="953"/>
                </a:lnTo>
                <a:lnTo>
                  <a:pt x="284" y="950"/>
                </a:lnTo>
                <a:lnTo>
                  <a:pt x="277" y="947"/>
                </a:lnTo>
                <a:lnTo>
                  <a:pt x="269" y="943"/>
                </a:lnTo>
                <a:lnTo>
                  <a:pt x="262" y="938"/>
                </a:lnTo>
                <a:lnTo>
                  <a:pt x="254" y="935"/>
                </a:lnTo>
                <a:lnTo>
                  <a:pt x="248" y="931"/>
                </a:lnTo>
                <a:lnTo>
                  <a:pt x="241" y="927"/>
                </a:lnTo>
                <a:lnTo>
                  <a:pt x="233" y="921"/>
                </a:lnTo>
                <a:lnTo>
                  <a:pt x="226" y="917"/>
                </a:lnTo>
                <a:lnTo>
                  <a:pt x="219" y="913"/>
                </a:lnTo>
                <a:lnTo>
                  <a:pt x="212" y="908"/>
                </a:lnTo>
                <a:lnTo>
                  <a:pt x="206" y="903"/>
                </a:lnTo>
                <a:lnTo>
                  <a:pt x="198" y="898"/>
                </a:lnTo>
                <a:lnTo>
                  <a:pt x="192" y="893"/>
                </a:lnTo>
                <a:lnTo>
                  <a:pt x="186" y="888"/>
                </a:lnTo>
                <a:lnTo>
                  <a:pt x="178" y="882"/>
                </a:lnTo>
                <a:lnTo>
                  <a:pt x="172" y="877"/>
                </a:lnTo>
                <a:lnTo>
                  <a:pt x="165" y="871"/>
                </a:lnTo>
                <a:lnTo>
                  <a:pt x="159" y="865"/>
                </a:lnTo>
                <a:lnTo>
                  <a:pt x="153" y="859"/>
                </a:lnTo>
                <a:lnTo>
                  <a:pt x="146" y="853"/>
                </a:lnTo>
                <a:lnTo>
                  <a:pt x="139" y="845"/>
                </a:lnTo>
                <a:lnTo>
                  <a:pt x="132" y="838"/>
                </a:lnTo>
                <a:lnTo>
                  <a:pt x="124" y="829"/>
                </a:lnTo>
                <a:lnTo>
                  <a:pt x="118" y="821"/>
                </a:lnTo>
                <a:lnTo>
                  <a:pt x="110" y="812"/>
                </a:lnTo>
                <a:lnTo>
                  <a:pt x="104" y="804"/>
                </a:lnTo>
                <a:lnTo>
                  <a:pt x="98" y="795"/>
                </a:lnTo>
                <a:lnTo>
                  <a:pt x="91" y="787"/>
                </a:lnTo>
                <a:lnTo>
                  <a:pt x="86" y="779"/>
                </a:lnTo>
                <a:lnTo>
                  <a:pt x="80" y="770"/>
                </a:lnTo>
                <a:lnTo>
                  <a:pt x="74" y="761"/>
                </a:lnTo>
                <a:lnTo>
                  <a:pt x="69" y="752"/>
                </a:lnTo>
                <a:lnTo>
                  <a:pt x="64" y="743"/>
                </a:lnTo>
                <a:lnTo>
                  <a:pt x="59" y="734"/>
                </a:lnTo>
                <a:lnTo>
                  <a:pt x="54" y="725"/>
                </a:lnTo>
                <a:lnTo>
                  <a:pt x="49" y="715"/>
                </a:lnTo>
                <a:lnTo>
                  <a:pt x="45" y="706"/>
                </a:lnTo>
                <a:lnTo>
                  <a:pt x="41" y="696"/>
                </a:lnTo>
                <a:lnTo>
                  <a:pt x="36" y="687"/>
                </a:lnTo>
                <a:lnTo>
                  <a:pt x="33" y="677"/>
                </a:lnTo>
                <a:lnTo>
                  <a:pt x="29" y="667"/>
                </a:lnTo>
                <a:lnTo>
                  <a:pt x="26" y="658"/>
                </a:lnTo>
                <a:lnTo>
                  <a:pt x="23" y="648"/>
                </a:lnTo>
                <a:lnTo>
                  <a:pt x="20" y="638"/>
                </a:lnTo>
                <a:lnTo>
                  <a:pt x="17" y="628"/>
                </a:lnTo>
                <a:lnTo>
                  <a:pt x="15" y="619"/>
                </a:lnTo>
                <a:lnTo>
                  <a:pt x="12" y="608"/>
                </a:lnTo>
                <a:lnTo>
                  <a:pt x="11" y="599"/>
                </a:lnTo>
                <a:lnTo>
                  <a:pt x="9" y="588"/>
                </a:lnTo>
                <a:lnTo>
                  <a:pt x="7" y="579"/>
                </a:lnTo>
                <a:lnTo>
                  <a:pt x="6" y="568"/>
                </a:lnTo>
                <a:lnTo>
                  <a:pt x="5" y="558"/>
                </a:lnTo>
                <a:lnTo>
                  <a:pt x="4" y="548"/>
                </a:lnTo>
                <a:lnTo>
                  <a:pt x="2" y="538"/>
                </a:lnTo>
                <a:lnTo>
                  <a:pt x="1" y="528"/>
                </a:lnTo>
                <a:lnTo>
                  <a:pt x="1" y="517"/>
                </a:lnTo>
                <a:lnTo>
                  <a:pt x="0" y="508"/>
                </a:lnTo>
                <a:lnTo>
                  <a:pt x="0" y="497"/>
                </a:lnTo>
                <a:lnTo>
                  <a:pt x="0" y="488"/>
                </a:lnTo>
                <a:lnTo>
                  <a:pt x="1" y="477"/>
                </a:lnTo>
                <a:lnTo>
                  <a:pt x="1" y="468"/>
                </a:lnTo>
                <a:lnTo>
                  <a:pt x="2" y="457"/>
                </a:lnTo>
                <a:lnTo>
                  <a:pt x="4" y="446"/>
                </a:lnTo>
                <a:lnTo>
                  <a:pt x="5" y="437"/>
                </a:lnTo>
                <a:lnTo>
                  <a:pt x="6" y="426"/>
                </a:lnTo>
                <a:lnTo>
                  <a:pt x="8" y="417"/>
                </a:lnTo>
                <a:lnTo>
                  <a:pt x="10" y="406"/>
                </a:lnTo>
                <a:lnTo>
                  <a:pt x="12" y="397"/>
                </a:lnTo>
                <a:lnTo>
                  <a:pt x="14" y="386"/>
                </a:lnTo>
                <a:lnTo>
                  <a:pt x="16" y="377"/>
                </a:lnTo>
                <a:lnTo>
                  <a:pt x="18" y="367"/>
                </a:lnTo>
                <a:lnTo>
                  <a:pt x="22" y="356"/>
                </a:lnTo>
                <a:lnTo>
                  <a:pt x="25" y="347"/>
                </a:lnTo>
                <a:lnTo>
                  <a:pt x="28" y="337"/>
                </a:lnTo>
                <a:lnTo>
                  <a:pt x="31" y="328"/>
                </a:lnTo>
                <a:lnTo>
                  <a:pt x="34" y="318"/>
                </a:lnTo>
                <a:lnTo>
                  <a:pt x="38" y="309"/>
                </a:lnTo>
                <a:lnTo>
                  <a:pt x="43" y="299"/>
                </a:lnTo>
                <a:lnTo>
                  <a:pt x="47" y="290"/>
                </a:lnTo>
                <a:lnTo>
                  <a:pt x="51" y="280"/>
                </a:lnTo>
                <a:lnTo>
                  <a:pt x="56" y="271"/>
                </a:lnTo>
                <a:lnTo>
                  <a:pt x="61" y="261"/>
                </a:lnTo>
                <a:lnTo>
                  <a:pt x="66" y="253"/>
                </a:lnTo>
                <a:lnTo>
                  <a:pt x="71" y="243"/>
                </a:lnTo>
                <a:lnTo>
                  <a:pt x="75" y="236"/>
                </a:lnTo>
                <a:lnTo>
                  <a:pt x="81" y="228"/>
                </a:lnTo>
                <a:lnTo>
                  <a:pt x="85" y="221"/>
                </a:lnTo>
                <a:lnTo>
                  <a:pt x="90" y="215"/>
                </a:lnTo>
                <a:lnTo>
                  <a:pt x="96" y="207"/>
                </a:lnTo>
                <a:lnTo>
                  <a:pt x="101" y="200"/>
                </a:lnTo>
                <a:lnTo>
                  <a:pt x="106" y="192"/>
                </a:lnTo>
                <a:lnTo>
                  <a:pt x="111" y="186"/>
                </a:lnTo>
                <a:lnTo>
                  <a:pt x="19" y="94"/>
                </a:lnTo>
                <a:lnTo>
                  <a:pt x="362" y="13"/>
                </a:lnTo>
                <a:close/>
                <a:moveTo>
                  <a:pt x="505" y="0"/>
                </a:moveTo>
                <a:lnTo>
                  <a:pt x="517" y="1"/>
                </a:lnTo>
                <a:lnTo>
                  <a:pt x="528" y="1"/>
                </a:lnTo>
                <a:lnTo>
                  <a:pt x="541" y="2"/>
                </a:lnTo>
                <a:lnTo>
                  <a:pt x="553" y="3"/>
                </a:lnTo>
                <a:lnTo>
                  <a:pt x="564" y="4"/>
                </a:lnTo>
                <a:lnTo>
                  <a:pt x="576" y="6"/>
                </a:lnTo>
                <a:lnTo>
                  <a:pt x="588" y="8"/>
                </a:lnTo>
                <a:lnTo>
                  <a:pt x="599" y="10"/>
                </a:lnTo>
                <a:lnTo>
                  <a:pt x="611" y="13"/>
                </a:lnTo>
                <a:lnTo>
                  <a:pt x="622" y="16"/>
                </a:lnTo>
                <a:lnTo>
                  <a:pt x="631" y="18"/>
                </a:lnTo>
                <a:lnTo>
                  <a:pt x="638" y="20"/>
                </a:lnTo>
                <a:lnTo>
                  <a:pt x="647" y="22"/>
                </a:lnTo>
                <a:lnTo>
                  <a:pt x="655" y="25"/>
                </a:lnTo>
                <a:lnTo>
                  <a:pt x="663" y="27"/>
                </a:lnTo>
                <a:lnTo>
                  <a:pt x="671" y="31"/>
                </a:lnTo>
                <a:lnTo>
                  <a:pt x="679" y="33"/>
                </a:lnTo>
                <a:lnTo>
                  <a:pt x="686" y="36"/>
                </a:lnTo>
                <a:lnTo>
                  <a:pt x="694" y="39"/>
                </a:lnTo>
                <a:lnTo>
                  <a:pt x="702" y="42"/>
                </a:lnTo>
                <a:lnTo>
                  <a:pt x="709" y="46"/>
                </a:lnTo>
                <a:lnTo>
                  <a:pt x="717" y="50"/>
                </a:lnTo>
                <a:lnTo>
                  <a:pt x="724" y="54"/>
                </a:lnTo>
                <a:lnTo>
                  <a:pt x="731" y="57"/>
                </a:lnTo>
                <a:lnTo>
                  <a:pt x="739" y="61"/>
                </a:lnTo>
                <a:lnTo>
                  <a:pt x="746" y="65"/>
                </a:lnTo>
                <a:lnTo>
                  <a:pt x="754" y="70"/>
                </a:lnTo>
                <a:lnTo>
                  <a:pt x="761" y="74"/>
                </a:lnTo>
                <a:lnTo>
                  <a:pt x="768" y="78"/>
                </a:lnTo>
                <a:lnTo>
                  <a:pt x="775" y="82"/>
                </a:lnTo>
                <a:lnTo>
                  <a:pt x="782" y="88"/>
                </a:lnTo>
                <a:lnTo>
                  <a:pt x="789" y="92"/>
                </a:lnTo>
                <a:lnTo>
                  <a:pt x="796" y="97"/>
                </a:lnTo>
                <a:lnTo>
                  <a:pt x="802" y="102"/>
                </a:lnTo>
                <a:lnTo>
                  <a:pt x="809" y="108"/>
                </a:lnTo>
                <a:lnTo>
                  <a:pt x="816" y="113"/>
                </a:lnTo>
                <a:lnTo>
                  <a:pt x="822" y="118"/>
                </a:lnTo>
                <a:lnTo>
                  <a:pt x="829" y="124"/>
                </a:lnTo>
                <a:lnTo>
                  <a:pt x="835" y="129"/>
                </a:lnTo>
                <a:lnTo>
                  <a:pt x="842" y="134"/>
                </a:lnTo>
                <a:lnTo>
                  <a:pt x="848" y="141"/>
                </a:lnTo>
                <a:lnTo>
                  <a:pt x="853" y="147"/>
                </a:lnTo>
                <a:lnTo>
                  <a:pt x="861" y="154"/>
                </a:lnTo>
                <a:lnTo>
                  <a:pt x="869" y="163"/>
                </a:lnTo>
                <a:lnTo>
                  <a:pt x="875" y="170"/>
                </a:lnTo>
                <a:lnTo>
                  <a:pt x="883" y="179"/>
                </a:lnTo>
                <a:lnTo>
                  <a:pt x="889" y="187"/>
                </a:lnTo>
                <a:lnTo>
                  <a:pt x="897" y="196"/>
                </a:lnTo>
                <a:lnTo>
                  <a:pt x="903" y="204"/>
                </a:lnTo>
                <a:lnTo>
                  <a:pt x="909" y="213"/>
                </a:lnTo>
                <a:lnTo>
                  <a:pt x="915" y="221"/>
                </a:lnTo>
                <a:lnTo>
                  <a:pt x="921" y="229"/>
                </a:lnTo>
                <a:lnTo>
                  <a:pt x="926" y="239"/>
                </a:lnTo>
                <a:lnTo>
                  <a:pt x="931" y="247"/>
                </a:lnTo>
                <a:lnTo>
                  <a:pt x="937" y="257"/>
                </a:lnTo>
                <a:lnTo>
                  <a:pt x="942" y="265"/>
                </a:lnTo>
                <a:lnTo>
                  <a:pt x="946" y="275"/>
                </a:lnTo>
                <a:lnTo>
                  <a:pt x="950" y="284"/>
                </a:lnTo>
                <a:lnTo>
                  <a:pt x="956" y="294"/>
                </a:lnTo>
                <a:lnTo>
                  <a:pt x="960" y="304"/>
                </a:lnTo>
                <a:lnTo>
                  <a:pt x="963" y="313"/>
                </a:lnTo>
                <a:lnTo>
                  <a:pt x="967" y="323"/>
                </a:lnTo>
                <a:lnTo>
                  <a:pt x="971" y="332"/>
                </a:lnTo>
                <a:lnTo>
                  <a:pt x="974" y="342"/>
                </a:lnTo>
                <a:lnTo>
                  <a:pt x="977" y="351"/>
                </a:lnTo>
                <a:lnTo>
                  <a:pt x="980" y="362"/>
                </a:lnTo>
                <a:lnTo>
                  <a:pt x="983" y="371"/>
                </a:lnTo>
                <a:lnTo>
                  <a:pt x="985" y="381"/>
                </a:lnTo>
                <a:lnTo>
                  <a:pt x="988" y="391"/>
                </a:lnTo>
                <a:lnTo>
                  <a:pt x="990" y="401"/>
                </a:lnTo>
                <a:lnTo>
                  <a:pt x="992" y="411"/>
                </a:lnTo>
                <a:lnTo>
                  <a:pt x="993" y="421"/>
                </a:lnTo>
                <a:lnTo>
                  <a:pt x="995" y="432"/>
                </a:lnTo>
                <a:lnTo>
                  <a:pt x="996" y="441"/>
                </a:lnTo>
                <a:lnTo>
                  <a:pt x="997" y="452"/>
                </a:lnTo>
                <a:lnTo>
                  <a:pt x="998" y="461"/>
                </a:lnTo>
                <a:lnTo>
                  <a:pt x="999" y="472"/>
                </a:lnTo>
                <a:lnTo>
                  <a:pt x="999" y="481"/>
                </a:lnTo>
                <a:lnTo>
                  <a:pt x="999" y="492"/>
                </a:lnTo>
                <a:lnTo>
                  <a:pt x="999" y="502"/>
                </a:lnTo>
                <a:lnTo>
                  <a:pt x="999" y="512"/>
                </a:lnTo>
                <a:lnTo>
                  <a:pt x="999" y="523"/>
                </a:lnTo>
                <a:lnTo>
                  <a:pt x="998" y="532"/>
                </a:lnTo>
                <a:lnTo>
                  <a:pt x="998" y="543"/>
                </a:lnTo>
                <a:lnTo>
                  <a:pt x="997" y="552"/>
                </a:lnTo>
                <a:lnTo>
                  <a:pt x="996" y="563"/>
                </a:lnTo>
                <a:lnTo>
                  <a:pt x="994" y="573"/>
                </a:lnTo>
                <a:lnTo>
                  <a:pt x="993" y="583"/>
                </a:lnTo>
                <a:lnTo>
                  <a:pt x="991" y="592"/>
                </a:lnTo>
                <a:lnTo>
                  <a:pt x="989" y="603"/>
                </a:lnTo>
                <a:lnTo>
                  <a:pt x="986" y="612"/>
                </a:lnTo>
                <a:lnTo>
                  <a:pt x="984" y="623"/>
                </a:lnTo>
                <a:lnTo>
                  <a:pt x="981" y="633"/>
                </a:lnTo>
                <a:lnTo>
                  <a:pt x="979" y="642"/>
                </a:lnTo>
                <a:lnTo>
                  <a:pt x="976" y="653"/>
                </a:lnTo>
                <a:lnTo>
                  <a:pt x="973" y="662"/>
                </a:lnTo>
                <a:lnTo>
                  <a:pt x="970" y="672"/>
                </a:lnTo>
                <a:lnTo>
                  <a:pt x="965" y="681"/>
                </a:lnTo>
                <a:lnTo>
                  <a:pt x="961" y="691"/>
                </a:lnTo>
                <a:lnTo>
                  <a:pt x="958" y="700"/>
                </a:lnTo>
                <a:lnTo>
                  <a:pt x="954" y="710"/>
                </a:lnTo>
                <a:lnTo>
                  <a:pt x="948" y="719"/>
                </a:lnTo>
                <a:lnTo>
                  <a:pt x="944" y="729"/>
                </a:lnTo>
                <a:lnTo>
                  <a:pt x="940" y="738"/>
                </a:lnTo>
                <a:lnTo>
                  <a:pt x="935" y="747"/>
                </a:lnTo>
                <a:lnTo>
                  <a:pt x="929" y="756"/>
                </a:lnTo>
                <a:lnTo>
                  <a:pt x="924" y="764"/>
                </a:lnTo>
                <a:lnTo>
                  <a:pt x="920" y="771"/>
                </a:lnTo>
                <a:lnTo>
                  <a:pt x="916" y="779"/>
                </a:lnTo>
                <a:lnTo>
                  <a:pt x="910" y="785"/>
                </a:lnTo>
                <a:lnTo>
                  <a:pt x="905" y="792"/>
                </a:lnTo>
                <a:lnTo>
                  <a:pt x="900" y="800"/>
                </a:lnTo>
                <a:lnTo>
                  <a:pt x="894" y="806"/>
                </a:lnTo>
                <a:lnTo>
                  <a:pt x="889" y="813"/>
                </a:lnTo>
                <a:lnTo>
                  <a:pt x="981" y="906"/>
                </a:lnTo>
                <a:lnTo>
                  <a:pt x="637" y="987"/>
                </a:lnTo>
                <a:lnTo>
                  <a:pt x="719" y="644"/>
                </a:lnTo>
                <a:lnTo>
                  <a:pt x="807" y="731"/>
                </a:lnTo>
                <a:lnTo>
                  <a:pt x="812" y="724"/>
                </a:lnTo>
                <a:lnTo>
                  <a:pt x="817" y="716"/>
                </a:lnTo>
                <a:lnTo>
                  <a:pt x="821" y="709"/>
                </a:lnTo>
                <a:lnTo>
                  <a:pt x="827" y="701"/>
                </a:lnTo>
                <a:lnTo>
                  <a:pt x="831" y="694"/>
                </a:lnTo>
                <a:lnTo>
                  <a:pt x="835" y="687"/>
                </a:lnTo>
                <a:lnTo>
                  <a:pt x="840" y="678"/>
                </a:lnTo>
                <a:lnTo>
                  <a:pt x="844" y="671"/>
                </a:lnTo>
                <a:lnTo>
                  <a:pt x="847" y="664"/>
                </a:lnTo>
                <a:lnTo>
                  <a:pt x="850" y="657"/>
                </a:lnTo>
                <a:lnTo>
                  <a:pt x="853" y="651"/>
                </a:lnTo>
                <a:lnTo>
                  <a:pt x="856" y="643"/>
                </a:lnTo>
                <a:lnTo>
                  <a:pt x="858" y="637"/>
                </a:lnTo>
                <a:lnTo>
                  <a:pt x="862" y="629"/>
                </a:lnTo>
                <a:lnTo>
                  <a:pt x="864" y="622"/>
                </a:lnTo>
                <a:lnTo>
                  <a:pt x="866" y="616"/>
                </a:lnTo>
                <a:lnTo>
                  <a:pt x="868" y="608"/>
                </a:lnTo>
                <a:lnTo>
                  <a:pt x="870" y="601"/>
                </a:lnTo>
                <a:lnTo>
                  <a:pt x="872" y="594"/>
                </a:lnTo>
                <a:lnTo>
                  <a:pt x="874" y="587"/>
                </a:lnTo>
                <a:lnTo>
                  <a:pt x="875" y="580"/>
                </a:lnTo>
                <a:lnTo>
                  <a:pt x="877" y="572"/>
                </a:lnTo>
                <a:lnTo>
                  <a:pt x="879" y="565"/>
                </a:lnTo>
                <a:lnTo>
                  <a:pt x="880" y="557"/>
                </a:lnTo>
                <a:lnTo>
                  <a:pt x="881" y="550"/>
                </a:lnTo>
                <a:lnTo>
                  <a:pt x="882" y="544"/>
                </a:lnTo>
                <a:lnTo>
                  <a:pt x="883" y="535"/>
                </a:lnTo>
                <a:lnTo>
                  <a:pt x="883" y="529"/>
                </a:lnTo>
                <a:lnTo>
                  <a:pt x="884" y="521"/>
                </a:lnTo>
                <a:lnTo>
                  <a:pt x="884" y="514"/>
                </a:lnTo>
                <a:lnTo>
                  <a:pt x="884" y="507"/>
                </a:lnTo>
                <a:lnTo>
                  <a:pt x="884" y="499"/>
                </a:lnTo>
                <a:lnTo>
                  <a:pt x="884" y="492"/>
                </a:lnTo>
                <a:lnTo>
                  <a:pt x="884" y="484"/>
                </a:lnTo>
                <a:lnTo>
                  <a:pt x="884" y="477"/>
                </a:lnTo>
                <a:lnTo>
                  <a:pt x="883" y="470"/>
                </a:lnTo>
                <a:lnTo>
                  <a:pt x="883" y="462"/>
                </a:lnTo>
                <a:lnTo>
                  <a:pt x="882" y="455"/>
                </a:lnTo>
                <a:lnTo>
                  <a:pt x="881" y="447"/>
                </a:lnTo>
                <a:lnTo>
                  <a:pt x="880" y="440"/>
                </a:lnTo>
                <a:lnTo>
                  <a:pt x="879" y="433"/>
                </a:lnTo>
                <a:lnTo>
                  <a:pt x="877" y="426"/>
                </a:lnTo>
                <a:lnTo>
                  <a:pt x="875" y="419"/>
                </a:lnTo>
                <a:lnTo>
                  <a:pt x="874" y="411"/>
                </a:lnTo>
                <a:lnTo>
                  <a:pt x="872" y="404"/>
                </a:lnTo>
                <a:lnTo>
                  <a:pt x="870" y="397"/>
                </a:lnTo>
                <a:lnTo>
                  <a:pt x="868" y="390"/>
                </a:lnTo>
                <a:lnTo>
                  <a:pt x="866" y="383"/>
                </a:lnTo>
                <a:lnTo>
                  <a:pt x="864" y="375"/>
                </a:lnTo>
                <a:lnTo>
                  <a:pt x="862" y="369"/>
                </a:lnTo>
                <a:lnTo>
                  <a:pt x="858" y="362"/>
                </a:lnTo>
                <a:lnTo>
                  <a:pt x="856" y="354"/>
                </a:lnTo>
                <a:lnTo>
                  <a:pt x="853" y="348"/>
                </a:lnTo>
                <a:lnTo>
                  <a:pt x="850" y="341"/>
                </a:lnTo>
                <a:lnTo>
                  <a:pt x="847" y="334"/>
                </a:lnTo>
                <a:lnTo>
                  <a:pt x="844" y="328"/>
                </a:lnTo>
                <a:lnTo>
                  <a:pt x="840" y="320"/>
                </a:lnTo>
                <a:lnTo>
                  <a:pt x="836" y="314"/>
                </a:lnTo>
                <a:lnTo>
                  <a:pt x="833" y="308"/>
                </a:lnTo>
                <a:lnTo>
                  <a:pt x="829" y="301"/>
                </a:lnTo>
                <a:lnTo>
                  <a:pt x="826" y="294"/>
                </a:lnTo>
                <a:lnTo>
                  <a:pt x="821" y="288"/>
                </a:lnTo>
                <a:lnTo>
                  <a:pt x="817" y="281"/>
                </a:lnTo>
                <a:lnTo>
                  <a:pt x="812" y="276"/>
                </a:lnTo>
                <a:lnTo>
                  <a:pt x="808" y="270"/>
                </a:lnTo>
                <a:lnTo>
                  <a:pt x="803" y="263"/>
                </a:lnTo>
                <a:lnTo>
                  <a:pt x="798" y="257"/>
                </a:lnTo>
                <a:lnTo>
                  <a:pt x="793" y="252"/>
                </a:lnTo>
                <a:lnTo>
                  <a:pt x="788" y="245"/>
                </a:lnTo>
                <a:lnTo>
                  <a:pt x="782" y="239"/>
                </a:lnTo>
                <a:lnTo>
                  <a:pt x="777" y="234"/>
                </a:lnTo>
                <a:lnTo>
                  <a:pt x="772" y="228"/>
                </a:lnTo>
                <a:lnTo>
                  <a:pt x="767" y="223"/>
                </a:lnTo>
                <a:lnTo>
                  <a:pt x="762" y="219"/>
                </a:lnTo>
                <a:lnTo>
                  <a:pt x="758" y="215"/>
                </a:lnTo>
                <a:lnTo>
                  <a:pt x="753" y="210"/>
                </a:lnTo>
                <a:lnTo>
                  <a:pt x="748" y="206"/>
                </a:lnTo>
                <a:lnTo>
                  <a:pt x="743" y="202"/>
                </a:lnTo>
                <a:lnTo>
                  <a:pt x="738" y="198"/>
                </a:lnTo>
                <a:lnTo>
                  <a:pt x="733" y="193"/>
                </a:lnTo>
                <a:lnTo>
                  <a:pt x="727" y="190"/>
                </a:lnTo>
                <a:lnTo>
                  <a:pt x="722" y="186"/>
                </a:lnTo>
                <a:lnTo>
                  <a:pt x="717" y="183"/>
                </a:lnTo>
                <a:lnTo>
                  <a:pt x="711" y="179"/>
                </a:lnTo>
                <a:lnTo>
                  <a:pt x="706" y="175"/>
                </a:lnTo>
                <a:lnTo>
                  <a:pt x="701" y="172"/>
                </a:lnTo>
                <a:lnTo>
                  <a:pt x="696" y="169"/>
                </a:lnTo>
                <a:lnTo>
                  <a:pt x="689" y="166"/>
                </a:lnTo>
                <a:lnTo>
                  <a:pt x="684" y="163"/>
                </a:lnTo>
                <a:lnTo>
                  <a:pt x="679" y="160"/>
                </a:lnTo>
                <a:lnTo>
                  <a:pt x="673" y="156"/>
                </a:lnTo>
                <a:lnTo>
                  <a:pt x="667" y="153"/>
                </a:lnTo>
                <a:lnTo>
                  <a:pt x="662" y="151"/>
                </a:lnTo>
                <a:lnTo>
                  <a:pt x="655" y="148"/>
                </a:lnTo>
                <a:lnTo>
                  <a:pt x="649" y="146"/>
                </a:lnTo>
                <a:lnTo>
                  <a:pt x="644" y="143"/>
                </a:lnTo>
                <a:lnTo>
                  <a:pt x="637" y="141"/>
                </a:lnTo>
                <a:lnTo>
                  <a:pt x="632" y="138"/>
                </a:lnTo>
                <a:lnTo>
                  <a:pt x="626" y="136"/>
                </a:lnTo>
                <a:lnTo>
                  <a:pt x="619" y="134"/>
                </a:lnTo>
                <a:lnTo>
                  <a:pt x="613" y="132"/>
                </a:lnTo>
                <a:lnTo>
                  <a:pt x="607" y="131"/>
                </a:lnTo>
                <a:lnTo>
                  <a:pt x="600" y="129"/>
                </a:lnTo>
                <a:lnTo>
                  <a:pt x="594" y="127"/>
                </a:lnTo>
                <a:lnTo>
                  <a:pt x="582" y="125"/>
                </a:lnTo>
                <a:lnTo>
                  <a:pt x="571" y="123"/>
                </a:lnTo>
                <a:lnTo>
                  <a:pt x="559" y="119"/>
                </a:lnTo>
                <a:lnTo>
                  <a:pt x="547" y="118"/>
                </a:lnTo>
                <a:lnTo>
                  <a:pt x="535" y="117"/>
                </a:lnTo>
                <a:lnTo>
                  <a:pt x="523" y="116"/>
                </a:lnTo>
                <a:lnTo>
                  <a:pt x="511" y="116"/>
                </a:lnTo>
                <a:lnTo>
                  <a:pt x="500" y="115"/>
                </a:lnTo>
                <a:lnTo>
                  <a:pt x="488" y="116"/>
                </a:lnTo>
                <a:lnTo>
                  <a:pt x="475" y="116"/>
                </a:lnTo>
                <a:lnTo>
                  <a:pt x="464" y="117"/>
                </a:lnTo>
                <a:lnTo>
                  <a:pt x="452" y="118"/>
                </a:lnTo>
                <a:lnTo>
                  <a:pt x="441" y="120"/>
                </a:lnTo>
                <a:lnTo>
                  <a:pt x="429" y="123"/>
                </a:lnTo>
                <a:lnTo>
                  <a:pt x="417" y="125"/>
                </a:lnTo>
                <a:lnTo>
                  <a:pt x="406" y="127"/>
                </a:lnTo>
                <a:lnTo>
                  <a:pt x="430" y="28"/>
                </a:lnTo>
                <a:lnTo>
                  <a:pt x="435" y="5"/>
                </a:lnTo>
                <a:lnTo>
                  <a:pt x="447" y="3"/>
                </a:lnTo>
                <a:lnTo>
                  <a:pt x="458" y="2"/>
                </a:lnTo>
                <a:lnTo>
                  <a:pt x="470" y="2"/>
                </a:lnTo>
                <a:lnTo>
                  <a:pt x="482" y="1"/>
                </a:lnTo>
                <a:lnTo>
                  <a:pt x="493" y="1"/>
                </a:lnTo>
                <a:lnTo>
                  <a:pt x="5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856191" y="4712926"/>
            <a:ext cx="593493" cy="593493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150"/>
          <p:cNvSpPr>
            <a:spLocks noChangeAspect="1" noEditPoints="1"/>
          </p:cNvSpPr>
          <p:nvPr/>
        </p:nvSpPr>
        <p:spPr bwMode="auto">
          <a:xfrm>
            <a:off x="970375" y="4816791"/>
            <a:ext cx="365125" cy="385763"/>
          </a:xfrm>
          <a:custGeom>
            <a:avLst/>
            <a:gdLst>
              <a:gd name="T0" fmla="*/ 593 w 1003"/>
              <a:gd name="T1" fmla="*/ 735 h 1063"/>
              <a:gd name="T2" fmla="*/ 566 w 1003"/>
              <a:gd name="T3" fmla="*/ 736 h 1063"/>
              <a:gd name="T4" fmla="*/ 254 w 1003"/>
              <a:gd name="T5" fmla="*/ 452 h 1063"/>
              <a:gd name="T6" fmla="*/ 539 w 1003"/>
              <a:gd name="T7" fmla="*/ 116 h 1063"/>
              <a:gd name="T8" fmla="*/ 567 w 1003"/>
              <a:gd name="T9" fmla="*/ 114 h 1063"/>
              <a:gd name="T10" fmla="*/ 878 w 1003"/>
              <a:gd name="T11" fmla="*/ 397 h 1063"/>
              <a:gd name="T12" fmla="*/ 593 w 1003"/>
              <a:gd name="T13" fmla="*/ 735 h 1063"/>
              <a:gd name="T14" fmla="*/ 205 w 1003"/>
              <a:gd name="T15" fmla="*/ 768 h 1063"/>
              <a:gd name="T16" fmla="*/ 106 w 1003"/>
              <a:gd name="T17" fmla="*/ 889 h 1063"/>
              <a:gd name="T18" fmla="*/ 94 w 1003"/>
              <a:gd name="T19" fmla="*/ 920 h 1063"/>
              <a:gd name="T20" fmla="*/ 111 w 1003"/>
              <a:gd name="T21" fmla="*/ 957 h 1063"/>
              <a:gd name="T22" fmla="*/ 114 w 1003"/>
              <a:gd name="T23" fmla="*/ 984 h 1063"/>
              <a:gd name="T24" fmla="*/ 86 w 1003"/>
              <a:gd name="T25" fmla="*/ 986 h 1063"/>
              <a:gd name="T26" fmla="*/ 54 w 1003"/>
              <a:gd name="T27" fmla="*/ 920 h 1063"/>
              <a:gd name="T28" fmla="*/ 74 w 1003"/>
              <a:gd name="T29" fmla="*/ 863 h 1063"/>
              <a:gd name="T30" fmla="*/ 174 w 1003"/>
              <a:gd name="T31" fmla="*/ 743 h 1063"/>
              <a:gd name="T32" fmla="*/ 203 w 1003"/>
              <a:gd name="T33" fmla="*/ 741 h 1063"/>
              <a:gd name="T34" fmla="*/ 205 w 1003"/>
              <a:gd name="T35" fmla="*/ 768 h 1063"/>
              <a:gd name="T36" fmla="*/ 993 w 1003"/>
              <a:gd name="T37" fmla="*/ 389 h 1063"/>
              <a:gd name="T38" fmla="*/ 567 w 1003"/>
              <a:gd name="T39" fmla="*/ 0 h 1063"/>
              <a:gd name="T40" fmla="*/ 530 w 1003"/>
              <a:gd name="T41" fmla="*/ 2 h 1063"/>
              <a:gd name="T42" fmla="*/ 239 w 1003"/>
              <a:gd name="T43" fmla="*/ 152 h 1063"/>
              <a:gd name="T44" fmla="*/ 141 w 1003"/>
              <a:gd name="T45" fmla="*/ 463 h 1063"/>
              <a:gd name="T46" fmla="*/ 199 w 1003"/>
              <a:gd name="T47" fmla="*/ 643 h 1063"/>
              <a:gd name="T48" fmla="*/ 38 w 1003"/>
              <a:gd name="T49" fmla="*/ 827 h 1063"/>
              <a:gd name="T50" fmla="*/ 4 w 1003"/>
              <a:gd name="T51" fmla="*/ 932 h 1063"/>
              <a:gd name="T52" fmla="*/ 55 w 1003"/>
              <a:gd name="T53" fmla="*/ 1030 h 1063"/>
              <a:gd name="T54" fmla="*/ 148 w 1003"/>
              <a:gd name="T55" fmla="*/ 1063 h 1063"/>
              <a:gd name="T56" fmla="*/ 161 w 1003"/>
              <a:gd name="T57" fmla="*/ 1063 h 1063"/>
              <a:gd name="T58" fmla="*/ 260 w 1003"/>
              <a:gd name="T59" fmla="*/ 1012 h 1063"/>
              <a:gd name="T60" fmla="*/ 424 w 1003"/>
              <a:gd name="T61" fmla="*/ 826 h 1063"/>
              <a:gd name="T62" fmla="*/ 568 w 1003"/>
              <a:gd name="T63" fmla="*/ 850 h 1063"/>
              <a:gd name="T64" fmla="*/ 604 w 1003"/>
              <a:gd name="T65" fmla="*/ 848 h 1063"/>
              <a:gd name="T66" fmla="*/ 895 w 1003"/>
              <a:gd name="T67" fmla="*/ 699 h 1063"/>
              <a:gd name="T68" fmla="*/ 993 w 1003"/>
              <a:gd name="T69" fmla="*/ 389 h 1063"/>
              <a:gd name="T70" fmla="*/ 572 w 1003"/>
              <a:gd name="T71" fmla="*/ 192 h 1063"/>
              <a:gd name="T72" fmla="*/ 549 w 1003"/>
              <a:gd name="T73" fmla="*/ 193 h 1063"/>
              <a:gd name="T74" fmla="*/ 379 w 1003"/>
              <a:gd name="T75" fmla="*/ 279 h 1063"/>
              <a:gd name="T76" fmla="*/ 381 w 1003"/>
              <a:gd name="T77" fmla="*/ 315 h 1063"/>
              <a:gd name="T78" fmla="*/ 417 w 1003"/>
              <a:gd name="T79" fmla="*/ 312 h 1063"/>
              <a:gd name="T80" fmla="*/ 553 w 1003"/>
              <a:gd name="T81" fmla="*/ 244 h 1063"/>
              <a:gd name="T82" fmla="*/ 572 w 1003"/>
              <a:gd name="T83" fmla="*/ 243 h 1063"/>
              <a:gd name="T84" fmla="*/ 698 w 1003"/>
              <a:gd name="T85" fmla="*/ 285 h 1063"/>
              <a:gd name="T86" fmla="*/ 734 w 1003"/>
              <a:gd name="T87" fmla="*/ 281 h 1063"/>
              <a:gd name="T88" fmla="*/ 730 w 1003"/>
              <a:gd name="T89" fmla="*/ 245 h 1063"/>
              <a:gd name="T90" fmla="*/ 572 w 1003"/>
              <a:gd name="T91" fmla="*/ 192 h 1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003" h="1063">
                <a:moveTo>
                  <a:pt x="593" y="735"/>
                </a:moveTo>
                <a:cubicBezTo>
                  <a:pt x="584" y="736"/>
                  <a:pt x="575" y="736"/>
                  <a:pt x="566" y="736"/>
                </a:cubicBezTo>
                <a:cubicBezTo>
                  <a:pt x="405" y="736"/>
                  <a:pt x="269" y="611"/>
                  <a:pt x="254" y="452"/>
                </a:cubicBezTo>
                <a:cubicBezTo>
                  <a:pt x="239" y="281"/>
                  <a:pt x="367" y="130"/>
                  <a:pt x="539" y="116"/>
                </a:cubicBezTo>
                <a:cubicBezTo>
                  <a:pt x="549" y="115"/>
                  <a:pt x="557" y="114"/>
                  <a:pt x="567" y="114"/>
                </a:cubicBezTo>
                <a:cubicBezTo>
                  <a:pt x="728" y="114"/>
                  <a:pt x="864" y="238"/>
                  <a:pt x="878" y="397"/>
                </a:cubicBezTo>
                <a:cubicBezTo>
                  <a:pt x="894" y="569"/>
                  <a:pt x="766" y="720"/>
                  <a:pt x="593" y="735"/>
                </a:cubicBezTo>
                <a:close/>
                <a:moveTo>
                  <a:pt x="205" y="768"/>
                </a:moveTo>
                <a:lnTo>
                  <a:pt x="106" y="889"/>
                </a:lnTo>
                <a:cubicBezTo>
                  <a:pt x="98" y="898"/>
                  <a:pt x="94" y="909"/>
                  <a:pt x="94" y="920"/>
                </a:cubicBezTo>
                <a:cubicBezTo>
                  <a:pt x="94" y="934"/>
                  <a:pt x="99" y="946"/>
                  <a:pt x="111" y="957"/>
                </a:cubicBezTo>
                <a:cubicBezTo>
                  <a:pt x="119" y="964"/>
                  <a:pt x="122" y="976"/>
                  <a:pt x="114" y="984"/>
                </a:cubicBezTo>
                <a:cubicBezTo>
                  <a:pt x="110" y="990"/>
                  <a:pt x="95" y="997"/>
                  <a:pt x="86" y="986"/>
                </a:cubicBezTo>
                <a:cubicBezTo>
                  <a:pt x="64" y="968"/>
                  <a:pt x="53" y="945"/>
                  <a:pt x="54" y="920"/>
                </a:cubicBezTo>
                <a:cubicBezTo>
                  <a:pt x="53" y="900"/>
                  <a:pt x="61" y="880"/>
                  <a:pt x="74" y="863"/>
                </a:cubicBezTo>
                <a:lnTo>
                  <a:pt x="174" y="743"/>
                </a:lnTo>
                <a:cubicBezTo>
                  <a:pt x="182" y="736"/>
                  <a:pt x="195" y="734"/>
                  <a:pt x="203" y="741"/>
                </a:cubicBezTo>
                <a:cubicBezTo>
                  <a:pt x="211" y="747"/>
                  <a:pt x="213" y="761"/>
                  <a:pt x="205" y="768"/>
                </a:cubicBezTo>
                <a:close/>
                <a:moveTo>
                  <a:pt x="993" y="389"/>
                </a:moveTo>
                <a:cubicBezTo>
                  <a:pt x="974" y="171"/>
                  <a:pt x="787" y="0"/>
                  <a:pt x="567" y="0"/>
                </a:cubicBezTo>
                <a:cubicBezTo>
                  <a:pt x="554" y="0"/>
                  <a:pt x="542" y="0"/>
                  <a:pt x="530" y="2"/>
                </a:cubicBezTo>
                <a:cubicBezTo>
                  <a:pt x="416" y="12"/>
                  <a:pt x="312" y="66"/>
                  <a:pt x="239" y="152"/>
                </a:cubicBezTo>
                <a:cubicBezTo>
                  <a:pt x="165" y="239"/>
                  <a:pt x="130" y="350"/>
                  <a:pt x="141" y="463"/>
                </a:cubicBezTo>
                <a:cubicBezTo>
                  <a:pt x="146" y="526"/>
                  <a:pt x="166" y="588"/>
                  <a:pt x="199" y="643"/>
                </a:cubicBezTo>
                <a:lnTo>
                  <a:pt x="38" y="827"/>
                </a:lnTo>
                <a:cubicBezTo>
                  <a:pt x="12" y="856"/>
                  <a:pt x="0" y="893"/>
                  <a:pt x="4" y="932"/>
                </a:cubicBezTo>
                <a:cubicBezTo>
                  <a:pt x="7" y="971"/>
                  <a:pt x="25" y="1004"/>
                  <a:pt x="55" y="1030"/>
                </a:cubicBezTo>
                <a:cubicBezTo>
                  <a:pt x="81" y="1052"/>
                  <a:pt x="114" y="1063"/>
                  <a:pt x="148" y="1063"/>
                </a:cubicBezTo>
                <a:cubicBezTo>
                  <a:pt x="152" y="1063"/>
                  <a:pt x="156" y="1063"/>
                  <a:pt x="161" y="1063"/>
                </a:cubicBezTo>
                <a:cubicBezTo>
                  <a:pt x="200" y="1059"/>
                  <a:pt x="235" y="1041"/>
                  <a:pt x="260" y="1012"/>
                </a:cubicBezTo>
                <a:lnTo>
                  <a:pt x="424" y="826"/>
                </a:lnTo>
                <a:cubicBezTo>
                  <a:pt x="471" y="842"/>
                  <a:pt x="518" y="850"/>
                  <a:pt x="568" y="850"/>
                </a:cubicBezTo>
                <a:cubicBezTo>
                  <a:pt x="580" y="850"/>
                  <a:pt x="591" y="849"/>
                  <a:pt x="604" y="848"/>
                </a:cubicBezTo>
                <a:cubicBezTo>
                  <a:pt x="718" y="838"/>
                  <a:pt x="822" y="785"/>
                  <a:pt x="895" y="699"/>
                </a:cubicBezTo>
                <a:cubicBezTo>
                  <a:pt x="969" y="612"/>
                  <a:pt x="1003" y="501"/>
                  <a:pt x="993" y="389"/>
                </a:cubicBezTo>
                <a:close/>
                <a:moveTo>
                  <a:pt x="572" y="192"/>
                </a:moveTo>
                <a:cubicBezTo>
                  <a:pt x="564" y="192"/>
                  <a:pt x="556" y="192"/>
                  <a:pt x="549" y="193"/>
                </a:cubicBezTo>
                <a:cubicBezTo>
                  <a:pt x="481" y="198"/>
                  <a:pt x="420" y="231"/>
                  <a:pt x="379" y="279"/>
                </a:cubicBezTo>
                <a:cubicBezTo>
                  <a:pt x="369" y="289"/>
                  <a:pt x="370" y="306"/>
                  <a:pt x="381" y="315"/>
                </a:cubicBezTo>
                <a:cubicBezTo>
                  <a:pt x="386" y="319"/>
                  <a:pt x="405" y="326"/>
                  <a:pt x="417" y="312"/>
                </a:cubicBezTo>
                <a:cubicBezTo>
                  <a:pt x="452" y="274"/>
                  <a:pt x="499" y="248"/>
                  <a:pt x="553" y="244"/>
                </a:cubicBezTo>
                <a:cubicBezTo>
                  <a:pt x="561" y="243"/>
                  <a:pt x="566" y="243"/>
                  <a:pt x="572" y="243"/>
                </a:cubicBezTo>
                <a:cubicBezTo>
                  <a:pt x="619" y="243"/>
                  <a:pt x="662" y="259"/>
                  <a:pt x="698" y="285"/>
                </a:cubicBezTo>
                <a:cubicBezTo>
                  <a:pt x="709" y="294"/>
                  <a:pt x="726" y="291"/>
                  <a:pt x="734" y="281"/>
                </a:cubicBezTo>
                <a:cubicBezTo>
                  <a:pt x="743" y="270"/>
                  <a:pt x="740" y="253"/>
                  <a:pt x="730" y="245"/>
                </a:cubicBezTo>
                <a:cubicBezTo>
                  <a:pt x="685" y="212"/>
                  <a:pt x="630" y="192"/>
                  <a:pt x="572" y="19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12"/>
          <p:cNvSpPr>
            <a:spLocks noChangeAspect="1"/>
          </p:cNvSpPr>
          <p:nvPr/>
        </p:nvSpPr>
        <p:spPr bwMode="auto">
          <a:xfrm>
            <a:off x="4095317" y="3177906"/>
            <a:ext cx="2567618" cy="2000683"/>
          </a:xfrm>
          <a:custGeom>
            <a:avLst/>
            <a:gdLst>
              <a:gd name="T0" fmla="*/ 3856 w 10327"/>
              <a:gd name="T1" fmla="*/ 8049 h 8049"/>
              <a:gd name="T2" fmla="*/ 3887 w 10327"/>
              <a:gd name="T3" fmla="*/ 8047 h 8049"/>
              <a:gd name="T4" fmla="*/ 3916 w 10327"/>
              <a:gd name="T5" fmla="*/ 8040 h 8049"/>
              <a:gd name="T6" fmla="*/ 3945 w 10327"/>
              <a:gd name="T7" fmla="*/ 8030 h 8049"/>
              <a:gd name="T8" fmla="*/ 3970 w 10327"/>
              <a:gd name="T9" fmla="*/ 8015 h 8049"/>
              <a:gd name="T10" fmla="*/ 3993 w 10327"/>
              <a:gd name="T11" fmla="*/ 7997 h 8049"/>
              <a:gd name="T12" fmla="*/ 4014 w 10327"/>
              <a:gd name="T13" fmla="*/ 7976 h 8049"/>
              <a:gd name="T14" fmla="*/ 4031 w 10327"/>
              <a:gd name="T15" fmla="*/ 7950 h 8049"/>
              <a:gd name="T16" fmla="*/ 4045 w 10327"/>
              <a:gd name="T17" fmla="*/ 7923 h 8049"/>
              <a:gd name="T18" fmla="*/ 4054 w 10327"/>
              <a:gd name="T19" fmla="*/ 7893 h 8049"/>
              <a:gd name="T20" fmla="*/ 4060 w 10327"/>
              <a:gd name="T21" fmla="*/ 7864 h 8049"/>
              <a:gd name="T22" fmla="*/ 4060 w 10327"/>
              <a:gd name="T23" fmla="*/ 7834 h 8049"/>
              <a:gd name="T24" fmla="*/ 4057 w 10327"/>
              <a:gd name="T25" fmla="*/ 7805 h 8049"/>
              <a:gd name="T26" fmla="*/ 4049 w 10327"/>
              <a:gd name="T27" fmla="*/ 7777 h 8049"/>
              <a:gd name="T28" fmla="*/ 4037 w 10327"/>
              <a:gd name="T29" fmla="*/ 7749 h 8049"/>
              <a:gd name="T30" fmla="*/ 4021 w 10327"/>
              <a:gd name="T31" fmla="*/ 7724 h 8049"/>
              <a:gd name="T32" fmla="*/ 4001 w 10327"/>
              <a:gd name="T33" fmla="*/ 7700 h 8049"/>
              <a:gd name="T34" fmla="*/ 10327 w 10327"/>
              <a:gd name="T35" fmla="*/ 0 h 8049"/>
              <a:gd name="T36" fmla="*/ 1038 w 10327"/>
              <a:gd name="T37" fmla="*/ 4740 h 8049"/>
              <a:gd name="T38" fmla="*/ 337 w 10327"/>
              <a:gd name="T39" fmla="*/ 4040 h 8049"/>
              <a:gd name="T40" fmla="*/ 313 w 10327"/>
              <a:gd name="T41" fmla="*/ 4022 h 8049"/>
              <a:gd name="T42" fmla="*/ 287 w 10327"/>
              <a:gd name="T43" fmla="*/ 4008 h 8049"/>
              <a:gd name="T44" fmla="*/ 258 w 10327"/>
              <a:gd name="T45" fmla="*/ 3998 h 8049"/>
              <a:gd name="T46" fmla="*/ 229 w 10327"/>
              <a:gd name="T47" fmla="*/ 3992 h 8049"/>
              <a:gd name="T48" fmla="*/ 200 w 10327"/>
              <a:gd name="T49" fmla="*/ 3991 h 8049"/>
              <a:gd name="T50" fmla="*/ 170 w 10327"/>
              <a:gd name="T51" fmla="*/ 3994 h 8049"/>
              <a:gd name="T52" fmla="*/ 141 w 10327"/>
              <a:gd name="T53" fmla="*/ 4001 h 8049"/>
              <a:gd name="T54" fmla="*/ 112 w 10327"/>
              <a:gd name="T55" fmla="*/ 4013 h 8049"/>
              <a:gd name="T56" fmla="*/ 85 w 10327"/>
              <a:gd name="T57" fmla="*/ 4029 h 8049"/>
              <a:gd name="T58" fmla="*/ 62 w 10327"/>
              <a:gd name="T59" fmla="*/ 4047 h 8049"/>
              <a:gd name="T60" fmla="*/ 42 w 10327"/>
              <a:gd name="T61" fmla="*/ 4069 h 8049"/>
              <a:gd name="T62" fmla="*/ 26 w 10327"/>
              <a:gd name="T63" fmla="*/ 4093 h 8049"/>
              <a:gd name="T64" fmla="*/ 13 w 10327"/>
              <a:gd name="T65" fmla="*/ 4121 h 8049"/>
              <a:gd name="T66" fmla="*/ 5 w 10327"/>
              <a:gd name="T67" fmla="*/ 4149 h 8049"/>
              <a:gd name="T68" fmla="*/ 1 w 10327"/>
              <a:gd name="T69" fmla="*/ 4179 h 8049"/>
              <a:gd name="T70" fmla="*/ 0 w 10327"/>
              <a:gd name="T71" fmla="*/ 7641 h 8049"/>
              <a:gd name="T72" fmla="*/ 2 w 10327"/>
              <a:gd name="T73" fmla="*/ 7682 h 8049"/>
              <a:gd name="T74" fmla="*/ 8 w 10327"/>
              <a:gd name="T75" fmla="*/ 7723 h 8049"/>
              <a:gd name="T76" fmla="*/ 18 w 10327"/>
              <a:gd name="T77" fmla="*/ 7762 h 8049"/>
              <a:gd name="T78" fmla="*/ 32 w 10327"/>
              <a:gd name="T79" fmla="*/ 7800 h 8049"/>
              <a:gd name="T80" fmla="*/ 49 w 10327"/>
              <a:gd name="T81" fmla="*/ 7835 h 8049"/>
              <a:gd name="T82" fmla="*/ 70 w 10327"/>
              <a:gd name="T83" fmla="*/ 7869 h 8049"/>
              <a:gd name="T84" fmla="*/ 94 w 10327"/>
              <a:gd name="T85" fmla="*/ 7900 h 8049"/>
              <a:gd name="T86" fmla="*/ 120 w 10327"/>
              <a:gd name="T87" fmla="*/ 7929 h 8049"/>
              <a:gd name="T88" fmla="*/ 149 w 10327"/>
              <a:gd name="T89" fmla="*/ 7956 h 8049"/>
              <a:gd name="T90" fmla="*/ 180 w 10327"/>
              <a:gd name="T91" fmla="*/ 7979 h 8049"/>
              <a:gd name="T92" fmla="*/ 214 w 10327"/>
              <a:gd name="T93" fmla="*/ 8000 h 8049"/>
              <a:gd name="T94" fmla="*/ 249 w 10327"/>
              <a:gd name="T95" fmla="*/ 8017 h 8049"/>
              <a:gd name="T96" fmla="*/ 288 w 10327"/>
              <a:gd name="T97" fmla="*/ 8031 h 8049"/>
              <a:gd name="T98" fmla="*/ 326 w 10327"/>
              <a:gd name="T99" fmla="*/ 8041 h 8049"/>
              <a:gd name="T100" fmla="*/ 367 w 10327"/>
              <a:gd name="T101" fmla="*/ 8047 h 8049"/>
              <a:gd name="T102" fmla="*/ 408 w 10327"/>
              <a:gd name="T103" fmla="*/ 8049 h 8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327" h="8049">
                <a:moveTo>
                  <a:pt x="408" y="8049"/>
                </a:moveTo>
                <a:lnTo>
                  <a:pt x="3856" y="8049"/>
                </a:lnTo>
                <a:lnTo>
                  <a:pt x="3872" y="8048"/>
                </a:lnTo>
                <a:lnTo>
                  <a:pt x="3887" y="8047"/>
                </a:lnTo>
                <a:lnTo>
                  <a:pt x="3902" y="8044"/>
                </a:lnTo>
                <a:lnTo>
                  <a:pt x="3916" y="8040"/>
                </a:lnTo>
                <a:lnTo>
                  <a:pt x="3930" y="8036"/>
                </a:lnTo>
                <a:lnTo>
                  <a:pt x="3945" y="8030"/>
                </a:lnTo>
                <a:lnTo>
                  <a:pt x="3958" y="8023"/>
                </a:lnTo>
                <a:lnTo>
                  <a:pt x="3970" y="8015"/>
                </a:lnTo>
                <a:lnTo>
                  <a:pt x="3982" y="8007"/>
                </a:lnTo>
                <a:lnTo>
                  <a:pt x="3993" y="7997"/>
                </a:lnTo>
                <a:lnTo>
                  <a:pt x="4004" y="7987"/>
                </a:lnTo>
                <a:lnTo>
                  <a:pt x="4014" y="7976"/>
                </a:lnTo>
                <a:lnTo>
                  <a:pt x="4023" y="7964"/>
                </a:lnTo>
                <a:lnTo>
                  <a:pt x="4031" y="7950"/>
                </a:lnTo>
                <a:lnTo>
                  <a:pt x="4038" y="7937"/>
                </a:lnTo>
                <a:lnTo>
                  <a:pt x="4045" y="7923"/>
                </a:lnTo>
                <a:lnTo>
                  <a:pt x="4050" y="7908"/>
                </a:lnTo>
                <a:lnTo>
                  <a:pt x="4054" y="7893"/>
                </a:lnTo>
                <a:lnTo>
                  <a:pt x="4058" y="7879"/>
                </a:lnTo>
                <a:lnTo>
                  <a:pt x="4060" y="7864"/>
                </a:lnTo>
                <a:lnTo>
                  <a:pt x="4061" y="7849"/>
                </a:lnTo>
                <a:lnTo>
                  <a:pt x="4060" y="7834"/>
                </a:lnTo>
                <a:lnTo>
                  <a:pt x="4059" y="7820"/>
                </a:lnTo>
                <a:lnTo>
                  <a:pt x="4057" y="7805"/>
                </a:lnTo>
                <a:lnTo>
                  <a:pt x="4054" y="7791"/>
                </a:lnTo>
                <a:lnTo>
                  <a:pt x="4049" y="7777"/>
                </a:lnTo>
                <a:lnTo>
                  <a:pt x="4044" y="7763"/>
                </a:lnTo>
                <a:lnTo>
                  <a:pt x="4037" y="7749"/>
                </a:lnTo>
                <a:lnTo>
                  <a:pt x="4029" y="7736"/>
                </a:lnTo>
                <a:lnTo>
                  <a:pt x="4021" y="7724"/>
                </a:lnTo>
                <a:lnTo>
                  <a:pt x="4011" y="7712"/>
                </a:lnTo>
                <a:lnTo>
                  <a:pt x="4001" y="7700"/>
                </a:lnTo>
                <a:lnTo>
                  <a:pt x="3311" y="7012"/>
                </a:lnTo>
                <a:lnTo>
                  <a:pt x="10327" y="0"/>
                </a:lnTo>
                <a:lnTo>
                  <a:pt x="5780" y="0"/>
                </a:lnTo>
                <a:lnTo>
                  <a:pt x="1038" y="4740"/>
                </a:lnTo>
                <a:lnTo>
                  <a:pt x="349" y="4050"/>
                </a:lnTo>
                <a:lnTo>
                  <a:pt x="337" y="4040"/>
                </a:lnTo>
                <a:lnTo>
                  <a:pt x="325" y="4030"/>
                </a:lnTo>
                <a:lnTo>
                  <a:pt x="313" y="4022"/>
                </a:lnTo>
                <a:lnTo>
                  <a:pt x="300" y="4014"/>
                </a:lnTo>
                <a:lnTo>
                  <a:pt x="287" y="4008"/>
                </a:lnTo>
                <a:lnTo>
                  <a:pt x="273" y="4002"/>
                </a:lnTo>
                <a:lnTo>
                  <a:pt x="258" y="3998"/>
                </a:lnTo>
                <a:lnTo>
                  <a:pt x="244" y="3994"/>
                </a:lnTo>
                <a:lnTo>
                  <a:pt x="229" y="3992"/>
                </a:lnTo>
                <a:lnTo>
                  <a:pt x="215" y="3991"/>
                </a:lnTo>
                <a:lnTo>
                  <a:pt x="200" y="3991"/>
                </a:lnTo>
                <a:lnTo>
                  <a:pt x="185" y="3991"/>
                </a:lnTo>
                <a:lnTo>
                  <a:pt x="170" y="3994"/>
                </a:lnTo>
                <a:lnTo>
                  <a:pt x="156" y="3997"/>
                </a:lnTo>
                <a:lnTo>
                  <a:pt x="141" y="4001"/>
                </a:lnTo>
                <a:lnTo>
                  <a:pt x="126" y="4006"/>
                </a:lnTo>
                <a:lnTo>
                  <a:pt x="112" y="4013"/>
                </a:lnTo>
                <a:lnTo>
                  <a:pt x="99" y="4020"/>
                </a:lnTo>
                <a:lnTo>
                  <a:pt x="85" y="4029"/>
                </a:lnTo>
                <a:lnTo>
                  <a:pt x="73" y="4038"/>
                </a:lnTo>
                <a:lnTo>
                  <a:pt x="62" y="4047"/>
                </a:lnTo>
                <a:lnTo>
                  <a:pt x="52" y="4058"/>
                </a:lnTo>
                <a:lnTo>
                  <a:pt x="42" y="4069"/>
                </a:lnTo>
                <a:lnTo>
                  <a:pt x="34" y="4081"/>
                </a:lnTo>
                <a:lnTo>
                  <a:pt x="26" y="4093"/>
                </a:lnTo>
                <a:lnTo>
                  <a:pt x="19" y="4107"/>
                </a:lnTo>
                <a:lnTo>
                  <a:pt x="13" y="4121"/>
                </a:lnTo>
                <a:lnTo>
                  <a:pt x="9" y="4135"/>
                </a:lnTo>
                <a:lnTo>
                  <a:pt x="5" y="4149"/>
                </a:lnTo>
                <a:lnTo>
                  <a:pt x="2" y="4164"/>
                </a:lnTo>
                <a:lnTo>
                  <a:pt x="1" y="4179"/>
                </a:lnTo>
                <a:lnTo>
                  <a:pt x="0" y="4195"/>
                </a:lnTo>
                <a:lnTo>
                  <a:pt x="0" y="7641"/>
                </a:lnTo>
                <a:lnTo>
                  <a:pt x="1" y="7662"/>
                </a:lnTo>
                <a:lnTo>
                  <a:pt x="2" y="7682"/>
                </a:lnTo>
                <a:lnTo>
                  <a:pt x="5" y="7703"/>
                </a:lnTo>
                <a:lnTo>
                  <a:pt x="8" y="7723"/>
                </a:lnTo>
                <a:lnTo>
                  <a:pt x="13" y="7742"/>
                </a:lnTo>
                <a:lnTo>
                  <a:pt x="18" y="7762"/>
                </a:lnTo>
                <a:lnTo>
                  <a:pt x="25" y="7781"/>
                </a:lnTo>
                <a:lnTo>
                  <a:pt x="32" y="7800"/>
                </a:lnTo>
                <a:lnTo>
                  <a:pt x="40" y="7818"/>
                </a:lnTo>
                <a:lnTo>
                  <a:pt x="49" y="7835"/>
                </a:lnTo>
                <a:lnTo>
                  <a:pt x="59" y="7852"/>
                </a:lnTo>
                <a:lnTo>
                  <a:pt x="70" y="7869"/>
                </a:lnTo>
                <a:lnTo>
                  <a:pt x="81" y="7885"/>
                </a:lnTo>
                <a:lnTo>
                  <a:pt x="94" y="7900"/>
                </a:lnTo>
                <a:lnTo>
                  <a:pt x="107" y="7915"/>
                </a:lnTo>
                <a:lnTo>
                  <a:pt x="120" y="7929"/>
                </a:lnTo>
                <a:lnTo>
                  <a:pt x="134" y="7942"/>
                </a:lnTo>
                <a:lnTo>
                  <a:pt x="149" y="7956"/>
                </a:lnTo>
                <a:lnTo>
                  <a:pt x="164" y="7968"/>
                </a:lnTo>
                <a:lnTo>
                  <a:pt x="180" y="7979"/>
                </a:lnTo>
                <a:lnTo>
                  <a:pt x="197" y="7990"/>
                </a:lnTo>
                <a:lnTo>
                  <a:pt x="214" y="8000"/>
                </a:lnTo>
                <a:lnTo>
                  <a:pt x="231" y="8009"/>
                </a:lnTo>
                <a:lnTo>
                  <a:pt x="249" y="8017"/>
                </a:lnTo>
                <a:lnTo>
                  <a:pt x="269" y="8024"/>
                </a:lnTo>
                <a:lnTo>
                  <a:pt x="288" y="8031"/>
                </a:lnTo>
                <a:lnTo>
                  <a:pt x="307" y="8036"/>
                </a:lnTo>
                <a:lnTo>
                  <a:pt x="326" y="8041"/>
                </a:lnTo>
                <a:lnTo>
                  <a:pt x="346" y="8044"/>
                </a:lnTo>
                <a:lnTo>
                  <a:pt x="367" y="8047"/>
                </a:lnTo>
                <a:lnTo>
                  <a:pt x="387" y="8048"/>
                </a:lnTo>
                <a:lnTo>
                  <a:pt x="408" y="8049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</a:gradFill>
          <a:ln w="25400" cap="flat" cmpd="sng" algn="ctr">
            <a:noFill/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3" name="Freeform 13"/>
          <p:cNvSpPr>
            <a:spLocks noChangeAspect="1"/>
          </p:cNvSpPr>
          <p:nvPr/>
        </p:nvSpPr>
        <p:spPr bwMode="auto">
          <a:xfrm>
            <a:off x="5529066" y="2302140"/>
            <a:ext cx="2567618" cy="2000683"/>
          </a:xfrm>
          <a:custGeom>
            <a:avLst/>
            <a:gdLst>
              <a:gd name="T0" fmla="*/ 6471 w 10327"/>
              <a:gd name="T1" fmla="*/ 0 h 8049"/>
              <a:gd name="T2" fmla="*/ 6440 w 10327"/>
              <a:gd name="T3" fmla="*/ 2 h 8049"/>
              <a:gd name="T4" fmla="*/ 6411 w 10327"/>
              <a:gd name="T5" fmla="*/ 9 h 8049"/>
              <a:gd name="T6" fmla="*/ 6382 w 10327"/>
              <a:gd name="T7" fmla="*/ 19 h 8049"/>
              <a:gd name="T8" fmla="*/ 6357 w 10327"/>
              <a:gd name="T9" fmla="*/ 34 h 8049"/>
              <a:gd name="T10" fmla="*/ 6334 w 10327"/>
              <a:gd name="T11" fmla="*/ 52 h 8049"/>
              <a:gd name="T12" fmla="*/ 6313 w 10327"/>
              <a:gd name="T13" fmla="*/ 73 h 8049"/>
              <a:gd name="T14" fmla="*/ 6296 w 10327"/>
              <a:gd name="T15" fmla="*/ 99 h 8049"/>
              <a:gd name="T16" fmla="*/ 6282 w 10327"/>
              <a:gd name="T17" fmla="*/ 126 h 8049"/>
              <a:gd name="T18" fmla="*/ 6273 w 10327"/>
              <a:gd name="T19" fmla="*/ 156 h 8049"/>
              <a:gd name="T20" fmla="*/ 6267 w 10327"/>
              <a:gd name="T21" fmla="*/ 185 h 8049"/>
              <a:gd name="T22" fmla="*/ 6267 w 10327"/>
              <a:gd name="T23" fmla="*/ 215 h 8049"/>
              <a:gd name="T24" fmla="*/ 6270 w 10327"/>
              <a:gd name="T25" fmla="*/ 244 h 8049"/>
              <a:gd name="T26" fmla="*/ 6278 w 10327"/>
              <a:gd name="T27" fmla="*/ 272 h 8049"/>
              <a:gd name="T28" fmla="*/ 6290 w 10327"/>
              <a:gd name="T29" fmla="*/ 300 h 8049"/>
              <a:gd name="T30" fmla="*/ 6306 w 10327"/>
              <a:gd name="T31" fmla="*/ 325 h 8049"/>
              <a:gd name="T32" fmla="*/ 6326 w 10327"/>
              <a:gd name="T33" fmla="*/ 349 h 8049"/>
              <a:gd name="T34" fmla="*/ 0 w 10327"/>
              <a:gd name="T35" fmla="*/ 8049 h 8049"/>
              <a:gd name="T36" fmla="*/ 9289 w 10327"/>
              <a:gd name="T37" fmla="*/ 3309 h 8049"/>
              <a:gd name="T38" fmla="*/ 9990 w 10327"/>
              <a:gd name="T39" fmla="*/ 4009 h 8049"/>
              <a:gd name="T40" fmla="*/ 10014 w 10327"/>
              <a:gd name="T41" fmla="*/ 4027 h 8049"/>
              <a:gd name="T42" fmla="*/ 10040 w 10327"/>
              <a:gd name="T43" fmla="*/ 4041 h 8049"/>
              <a:gd name="T44" fmla="*/ 10069 w 10327"/>
              <a:gd name="T45" fmla="*/ 4051 h 8049"/>
              <a:gd name="T46" fmla="*/ 10098 w 10327"/>
              <a:gd name="T47" fmla="*/ 4057 h 8049"/>
              <a:gd name="T48" fmla="*/ 10127 w 10327"/>
              <a:gd name="T49" fmla="*/ 4058 h 8049"/>
              <a:gd name="T50" fmla="*/ 10157 w 10327"/>
              <a:gd name="T51" fmla="*/ 4055 h 8049"/>
              <a:gd name="T52" fmla="*/ 10186 w 10327"/>
              <a:gd name="T53" fmla="*/ 4048 h 8049"/>
              <a:gd name="T54" fmla="*/ 10215 w 10327"/>
              <a:gd name="T55" fmla="*/ 4036 h 8049"/>
              <a:gd name="T56" fmla="*/ 10242 w 10327"/>
              <a:gd name="T57" fmla="*/ 4020 h 8049"/>
              <a:gd name="T58" fmla="*/ 10265 w 10327"/>
              <a:gd name="T59" fmla="*/ 4002 h 8049"/>
              <a:gd name="T60" fmla="*/ 10285 w 10327"/>
              <a:gd name="T61" fmla="*/ 3980 h 8049"/>
              <a:gd name="T62" fmla="*/ 10301 w 10327"/>
              <a:gd name="T63" fmla="*/ 3956 h 8049"/>
              <a:gd name="T64" fmla="*/ 10314 w 10327"/>
              <a:gd name="T65" fmla="*/ 3928 h 8049"/>
              <a:gd name="T66" fmla="*/ 10322 w 10327"/>
              <a:gd name="T67" fmla="*/ 3900 h 8049"/>
              <a:gd name="T68" fmla="*/ 10326 w 10327"/>
              <a:gd name="T69" fmla="*/ 3870 h 8049"/>
              <a:gd name="T70" fmla="*/ 10327 w 10327"/>
              <a:gd name="T71" fmla="*/ 408 h 8049"/>
              <a:gd name="T72" fmla="*/ 10325 w 10327"/>
              <a:gd name="T73" fmla="*/ 367 h 8049"/>
              <a:gd name="T74" fmla="*/ 10319 w 10327"/>
              <a:gd name="T75" fmla="*/ 326 h 8049"/>
              <a:gd name="T76" fmla="*/ 10309 w 10327"/>
              <a:gd name="T77" fmla="*/ 286 h 8049"/>
              <a:gd name="T78" fmla="*/ 10295 w 10327"/>
              <a:gd name="T79" fmla="*/ 249 h 8049"/>
              <a:gd name="T80" fmla="*/ 10278 w 10327"/>
              <a:gd name="T81" fmla="*/ 214 h 8049"/>
              <a:gd name="T82" fmla="*/ 10257 w 10327"/>
              <a:gd name="T83" fmla="*/ 180 h 8049"/>
              <a:gd name="T84" fmla="*/ 10233 w 10327"/>
              <a:gd name="T85" fmla="*/ 149 h 8049"/>
              <a:gd name="T86" fmla="*/ 10207 w 10327"/>
              <a:gd name="T87" fmla="*/ 120 h 8049"/>
              <a:gd name="T88" fmla="*/ 10178 w 10327"/>
              <a:gd name="T89" fmla="*/ 93 h 8049"/>
              <a:gd name="T90" fmla="*/ 10147 w 10327"/>
              <a:gd name="T91" fmla="*/ 69 h 8049"/>
              <a:gd name="T92" fmla="*/ 10113 w 10327"/>
              <a:gd name="T93" fmla="*/ 49 h 8049"/>
              <a:gd name="T94" fmla="*/ 10078 w 10327"/>
              <a:gd name="T95" fmla="*/ 32 h 8049"/>
              <a:gd name="T96" fmla="*/ 10039 w 10327"/>
              <a:gd name="T97" fmla="*/ 18 h 8049"/>
              <a:gd name="T98" fmla="*/ 10000 w 10327"/>
              <a:gd name="T99" fmla="*/ 8 h 8049"/>
              <a:gd name="T100" fmla="*/ 9960 w 10327"/>
              <a:gd name="T101" fmla="*/ 2 h 8049"/>
              <a:gd name="T102" fmla="*/ 9919 w 10327"/>
              <a:gd name="T103" fmla="*/ 0 h 8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327" h="8049">
                <a:moveTo>
                  <a:pt x="9919" y="0"/>
                </a:moveTo>
                <a:lnTo>
                  <a:pt x="6471" y="0"/>
                </a:lnTo>
                <a:lnTo>
                  <a:pt x="6455" y="1"/>
                </a:lnTo>
                <a:lnTo>
                  <a:pt x="6440" y="2"/>
                </a:lnTo>
                <a:lnTo>
                  <a:pt x="6425" y="5"/>
                </a:lnTo>
                <a:lnTo>
                  <a:pt x="6411" y="9"/>
                </a:lnTo>
                <a:lnTo>
                  <a:pt x="6397" y="13"/>
                </a:lnTo>
                <a:lnTo>
                  <a:pt x="6382" y="19"/>
                </a:lnTo>
                <a:lnTo>
                  <a:pt x="6369" y="26"/>
                </a:lnTo>
                <a:lnTo>
                  <a:pt x="6357" y="34"/>
                </a:lnTo>
                <a:lnTo>
                  <a:pt x="6345" y="42"/>
                </a:lnTo>
                <a:lnTo>
                  <a:pt x="6334" y="52"/>
                </a:lnTo>
                <a:lnTo>
                  <a:pt x="6323" y="62"/>
                </a:lnTo>
                <a:lnTo>
                  <a:pt x="6313" y="73"/>
                </a:lnTo>
                <a:lnTo>
                  <a:pt x="6304" y="85"/>
                </a:lnTo>
                <a:lnTo>
                  <a:pt x="6296" y="99"/>
                </a:lnTo>
                <a:lnTo>
                  <a:pt x="6289" y="112"/>
                </a:lnTo>
                <a:lnTo>
                  <a:pt x="6282" y="126"/>
                </a:lnTo>
                <a:lnTo>
                  <a:pt x="6277" y="141"/>
                </a:lnTo>
                <a:lnTo>
                  <a:pt x="6273" y="156"/>
                </a:lnTo>
                <a:lnTo>
                  <a:pt x="6269" y="170"/>
                </a:lnTo>
                <a:lnTo>
                  <a:pt x="6267" y="185"/>
                </a:lnTo>
                <a:lnTo>
                  <a:pt x="6266" y="200"/>
                </a:lnTo>
                <a:lnTo>
                  <a:pt x="6267" y="215"/>
                </a:lnTo>
                <a:lnTo>
                  <a:pt x="6268" y="229"/>
                </a:lnTo>
                <a:lnTo>
                  <a:pt x="6270" y="244"/>
                </a:lnTo>
                <a:lnTo>
                  <a:pt x="6273" y="258"/>
                </a:lnTo>
                <a:lnTo>
                  <a:pt x="6278" y="272"/>
                </a:lnTo>
                <a:lnTo>
                  <a:pt x="6283" y="286"/>
                </a:lnTo>
                <a:lnTo>
                  <a:pt x="6290" y="300"/>
                </a:lnTo>
                <a:lnTo>
                  <a:pt x="6298" y="313"/>
                </a:lnTo>
                <a:lnTo>
                  <a:pt x="6306" y="325"/>
                </a:lnTo>
                <a:lnTo>
                  <a:pt x="6316" y="337"/>
                </a:lnTo>
                <a:lnTo>
                  <a:pt x="6326" y="349"/>
                </a:lnTo>
                <a:lnTo>
                  <a:pt x="7016" y="1037"/>
                </a:lnTo>
                <a:lnTo>
                  <a:pt x="0" y="8049"/>
                </a:lnTo>
                <a:lnTo>
                  <a:pt x="4547" y="8049"/>
                </a:lnTo>
                <a:lnTo>
                  <a:pt x="9289" y="3309"/>
                </a:lnTo>
                <a:lnTo>
                  <a:pt x="9978" y="3999"/>
                </a:lnTo>
                <a:lnTo>
                  <a:pt x="9990" y="4009"/>
                </a:lnTo>
                <a:lnTo>
                  <a:pt x="10002" y="4019"/>
                </a:lnTo>
                <a:lnTo>
                  <a:pt x="10014" y="4027"/>
                </a:lnTo>
                <a:lnTo>
                  <a:pt x="10027" y="4035"/>
                </a:lnTo>
                <a:lnTo>
                  <a:pt x="10040" y="4041"/>
                </a:lnTo>
                <a:lnTo>
                  <a:pt x="10054" y="4047"/>
                </a:lnTo>
                <a:lnTo>
                  <a:pt x="10069" y="4051"/>
                </a:lnTo>
                <a:lnTo>
                  <a:pt x="10083" y="4055"/>
                </a:lnTo>
                <a:lnTo>
                  <a:pt x="10098" y="4057"/>
                </a:lnTo>
                <a:lnTo>
                  <a:pt x="10112" y="4058"/>
                </a:lnTo>
                <a:lnTo>
                  <a:pt x="10127" y="4058"/>
                </a:lnTo>
                <a:lnTo>
                  <a:pt x="10142" y="4058"/>
                </a:lnTo>
                <a:lnTo>
                  <a:pt x="10157" y="4055"/>
                </a:lnTo>
                <a:lnTo>
                  <a:pt x="10171" y="4052"/>
                </a:lnTo>
                <a:lnTo>
                  <a:pt x="10186" y="4048"/>
                </a:lnTo>
                <a:lnTo>
                  <a:pt x="10201" y="4043"/>
                </a:lnTo>
                <a:lnTo>
                  <a:pt x="10215" y="4036"/>
                </a:lnTo>
                <a:lnTo>
                  <a:pt x="10228" y="4029"/>
                </a:lnTo>
                <a:lnTo>
                  <a:pt x="10242" y="4020"/>
                </a:lnTo>
                <a:lnTo>
                  <a:pt x="10254" y="4011"/>
                </a:lnTo>
                <a:lnTo>
                  <a:pt x="10265" y="4002"/>
                </a:lnTo>
                <a:lnTo>
                  <a:pt x="10275" y="3991"/>
                </a:lnTo>
                <a:lnTo>
                  <a:pt x="10285" y="3980"/>
                </a:lnTo>
                <a:lnTo>
                  <a:pt x="10293" y="3968"/>
                </a:lnTo>
                <a:lnTo>
                  <a:pt x="10301" y="3956"/>
                </a:lnTo>
                <a:lnTo>
                  <a:pt x="10308" y="3942"/>
                </a:lnTo>
                <a:lnTo>
                  <a:pt x="10314" y="3928"/>
                </a:lnTo>
                <a:lnTo>
                  <a:pt x="10318" y="3914"/>
                </a:lnTo>
                <a:lnTo>
                  <a:pt x="10322" y="3900"/>
                </a:lnTo>
                <a:lnTo>
                  <a:pt x="10325" y="3885"/>
                </a:lnTo>
                <a:lnTo>
                  <a:pt x="10326" y="3870"/>
                </a:lnTo>
                <a:lnTo>
                  <a:pt x="10327" y="3854"/>
                </a:lnTo>
                <a:lnTo>
                  <a:pt x="10327" y="408"/>
                </a:lnTo>
                <a:lnTo>
                  <a:pt x="10326" y="387"/>
                </a:lnTo>
                <a:lnTo>
                  <a:pt x="10325" y="367"/>
                </a:lnTo>
                <a:lnTo>
                  <a:pt x="10322" y="346"/>
                </a:lnTo>
                <a:lnTo>
                  <a:pt x="10319" y="326"/>
                </a:lnTo>
                <a:lnTo>
                  <a:pt x="10314" y="307"/>
                </a:lnTo>
                <a:lnTo>
                  <a:pt x="10309" y="286"/>
                </a:lnTo>
                <a:lnTo>
                  <a:pt x="10302" y="268"/>
                </a:lnTo>
                <a:lnTo>
                  <a:pt x="10295" y="249"/>
                </a:lnTo>
                <a:lnTo>
                  <a:pt x="10287" y="231"/>
                </a:lnTo>
                <a:lnTo>
                  <a:pt x="10278" y="214"/>
                </a:lnTo>
                <a:lnTo>
                  <a:pt x="10268" y="197"/>
                </a:lnTo>
                <a:lnTo>
                  <a:pt x="10257" y="180"/>
                </a:lnTo>
                <a:lnTo>
                  <a:pt x="10246" y="164"/>
                </a:lnTo>
                <a:lnTo>
                  <a:pt x="10233" y="149"/>
                </a:lnTo>
                <a:lnTo>
                  <a:pt x="10220" y="134"/>
                </a:lnTo>
                <a:lnTo>
                  <a:pt x="10207" y="120"/>
                </a:lnTo>
                <a:lnTo>
                  <a:pt x="10193" y="107"/>
                </a:lnTo>
                <a:lnTo>
                  <a:pt x="10178" y="93"/>
                </a:lnTo>
                <a:lnTo>
                  <a:pt x="10163" y="81"/>
                </a:lnTo>
                <a:lnTo>
                  <a:pt x="10147" y="69"/>
                </a:lnTo>
                <a:lnTo>
                  <a:pt x="10130" y="59"/>
                </a:lnTo>
                <a:lnTo>
                  <a:pt x="10113" y="49"/>
                </a:lnTo>
                <a:lnTo>
                  <a:pt x="10096" y="40"/>
                </a:lnTo>
                <a:lnTo>
                  <a:pt x="10078" y="32"/>
                </a:lnTo>
                <a:lnTo>
                  <a:pt x="10058" y="25"/>
                </a:lnTo>
                <a:lnTo>
                  <a:pt x="10039" y="18"/>
                </a:lnTo>
                <a:lnTo>
                  <a:pt x="10020" y="13"/>
                </a:lnTo>
                <a:lnTo>
                  <a:pt x="10000" y="8"/>
                </a:lnTo>
                <a:lnTo>
                  <a:pt x="9981" y="5"/>
                </a:lnTo>
                <a:lnTo>
                  <a:pt x="9960" y="2"/>
                </a:lnTo>
                <a:lnTo>
                  <a:pt x="9940" y="1"/>
                </a:lnTo>
                <a:lnTo>
                  <a:pt x="991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 w="25400">
            <a:noFill/>
          </a:ln>
          <a:effectLst>
            <a:outerShdw blurRad="254000" dist="152400" dir="27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492"/>
            <a:endParaRPr lang="zh-CN" altLang="en-US" sz="90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Freeform 14"/>
          <p:cNvSpPr>
            <a:spLocks noChangeAspect="1"/>
          </p:cNvSpPr>
          <p:nvPr/>
        </p:nvSpPr>
        <p:spPr bwMode="auto">
          <a:xfrm>
            <a:off x="4095317" y="2306616"/>
            <a:ext cx="2567618" cy="2000683"/>
          </a:xfrm>
          <a:custGeom>
            <a:avLst/>
            <a:gdLst>
              <a:gd name="T0" fmla="*/ 3856 w 10327"/>
              <a:gd name="T1" fmla="*/ 0 h 8049"/>
              <a:gd name="T2" fmla="*/ 3887 w 10327"/>
              <a:gd name="T3" fmla="*/ 2 h 8049"/>
              <a:gd name="T4" fmla="*/ 3916 w 10327"/>
              <a:gd name="T5" fmla="*/ 8 h 8049"/>
              <a:gd name="T6" fmla="*/ 3945 w 10327"/>
              <a:gd name="T7" fmla="*/ 19 h 8049"/>
              <a:gd name="T8" fmla="*/ 3970 w 10327"/>
              <a:gd name="T9" fmla="*/ 33 h 8049"/>
              <a:gd name="T10" fmla="*/ 3993 w 10327"/>
              <a:gd name="T11" fmla="*/ 51 h 8049"/>
              <a:gd name="T12" fmla="*/ 4014 w 10327"/>
              <a:gd name="T13" fmla="*/ 73 h 8049"/>
              <a:gd name="T14" fmla="*/ 4031 w 10327"/>
              <a:gd name="T15" fmla="*/ 98 h 8049"/>
              <a:gd name="T16" fmla="*/ 4045 w 10327"/>
              <a:gd name="T17" fmla="*/ 126 h 8049"/>
              <a:gd name="T18" fmla="*/ 4054 w 10327"/>
              <a:gd name="T19" fmla="*/ 155 h 8049"/>
              <a:gd name="T20" fmla="*/ 4060 w 10327"/>
              <a:gd name="T21" fmla="*/ 185 h 8049"/>
              <a:gd name="T22" fmla="*/ 4060 w 10327"/>
              <a:gd name="T23" fmla="*/ 214 h 8049"/>
              <a:gd name="T24" fmla="*/ 4057 w 10327"/>
              <a:gd name="T25" fmla="*/ 243 h 8049"/>
              <a:gd name="T26" fmla="*/ 4049 w 10327"/>
              <a:gd name="T27" fmla="*/ 271 h 8049"/>
              <a:gd name="T28" fmla="*/ 4037 w 10327"/>
              <a:gd name="T29" fmla="*/ 299 h 8049"/>
              <a:gd name="T30" fmla="*/ 4021 w 10327"/>
              <a:gd name="T31" fmla="*/ 325 h 8049"/>
              <a:gd name="T32" fmla="*/ 4001 w 10327"/>
              <a:gd name="T33" fmla="*/ 348 h 8049"/>
              <a:gd name="T34" fmla="*/ 10327 w 10327"/>
              <a:gd name="T35" fmla="*/ 8049 h 8049"/>
              <a:gd name="T36" fmla="*/ 1038 w 10327"/>
              <a:gd name="T37" fmla="*/ 3309 h 8049"/>
              <a:gd name="T38" fmla="*/ 337 w 10327"/>
              <a:gd name="T39" fmla="*/ 4009 h 8049"/>
              <a:gd name="T40" fmla="*/ 313 w 10327"/>
              <a:gd name="T41" fmla="*/ 4027 h 8049"/>
              <a:gd name="T42" fmla="*/ 287 w 10327"/>
              <a:gd name="T43" fmla="*/ 4041 h 8049"/>
              <a:gd name="T44" fmla="*/ 258 w 10327"/>
              <a:gd name="T45" fmla="*/ 4051 h 8049"/>
              <a:gd name="T46" fmla="*/ 229 w 10327"/>
              <a:gd name="T47" fmla="*/ 4057 h 8049"/>
              <a:gd name="T48" fmla="*/ 200 w 10327"/>
              <a:gd name="T49" fmla="*/ 4058 h 8049"/>
              <a:gd name="T50" fmla="*/ 170 w 10327"/>
              <a:gd name="T51" fmla="*/ 4055 h 8049"/>
              <a:gd name="T52" fmla="*/ 141 w 10327"/>
              <a:gd name="T53" fmla="*/ 4048 h 8049"/>
              <a:gd name="T54" fmla="*/ 112 w 10327"/>
              <a:gd name="T55" fmla="*/ 4036 h 8049"/>
              <a:gd name="T56" fmla="*/ 85 w 10327"/>
              <a:gd name="T57" fmla="*/ 4020 h 8049"/>
              <a:gd name="T58" fmla="*/ 62 w 10327"/>
              <a:gd name="T59" fmla="*/ 4001 h 8049"/>
              <a:gd name="T60" fmla="*/ 42 w 10327"/>
              <a:gd name="T61" fmla="*/ 3980 h 8049"/>
              <a:gd name="T62" fmla="*/ 26 w 10327"/>
              <a:gd name="T63" fmla="*/ 3955 h 8049"/>
              <a:gd name="T64" fmla="*/ 13 w 10327"/>
              <a:gd name="T65" fmla="*/ 3928 h 8049"/>
              <a:gd name="T66" fmla="*/ 5 w 10327"/>
              <a:gd name="T67" fmla="*/ 3899 h 8049"/>
              <a:gd name="T68" fmla="*/ 1 w 10327"/>
              <a:gd name="T69" fmla="*/ 3869 h 8049"/>
              <a:gd name="T70" fmla="*/ 0 w 10327"/>
              <a:gd name="T71" fmla="*/ 408 h 8049"/>
              <a:gd name="T72" fmla="*/ 2 w 10327"/>
              <a:gd name="T73" fmla="*/ 366 h 8049"/>
              <a:gd name="T74" fmla="*/ 8 w 10327"/>
              <a:gd name="T75" fmla="*/ 326 h 8049"/>
              <a:gd name="T76" fmla="*/ 18 w 10327"/>
              <a:gd name="T77" fmla="*/ 287 h 8049"/>
              <a:gd name="T78" fmla="*/ 32 w 10327"/>
              <a:gd name="T79" fmla="*/ 249 h 8049"/>
              <a:gd name="T80" fmla="*/ 49 w 10327"/>
              <a:gd name="T81" fmla="*/ 213 h 8049"/>
              <a:gd name="T82" fmla="*/ 70 w 10327"/>
              <a:gd name="T83" fmla="*/ 180 h 8049"/>
              <a:gd name="T84" fmla="*/ 94 w 10327"/>
              <a:gd name="T85" fmla="*/ 149 h 8049"/>
              <a:gd name="T86" fmla="*/ 120 w 10327"/>
              <a:gd name="T87" fmla="*/ 120 h 8049"/>
              <a:gd name="T88" fmla="*/ 149 w 10327"/>
              <a:gd name="T89" fmla="*/ 93 h 8049"/>
              <a:gd name="T90" fmla="*/ 180 w 10327"/>
              <a:gd name="T91" fmla="*/ 69 h 8049"/>
              <a:gd name="T92" fmla="*/ 214 w 10327"/>
              <a:gd name="T93" fmla="*/ 49 h 8049"/>
              <a:gd name="T94" fmla="*/ 249 w 10327"/>
              <a:gd name="T95" fmla="*/ 32 h 8049"/>
              <a:gd name="T96" fmla="*/ 288 w 10327"/>
              <a:gd name="T97" fmla="*/ 18 h 8049"/>
              <a:gd name="T98" fmla="*/ 326 w 10327"/>
              <a:gd name="T99" fmla="*/ 8 h 8049"/>
              <a:gd name="T100" fmla="*/ 367 w 10327"/>
              <a:gd name="T101" fmla="*/ 2 h 8049"/>
              <a:gd name="T102" fmla="*/ 408 w 10327"/>
              <a:gd name="T103" fmla="*/ 0 h 8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327" h="8049">
                <a:moveTo>
                  <a:pt x="408" y="0"/>
                </a:moveTo>
                <a:lnTo>
                  <a:pt x="3856" y="0"/>
                </a:lnTo>
                <a:lnTo>
                  <a:pt x="3872" y="0"/>
                </a:lnTo>
                <a:lnTo>
                  <a:pt x="3887" y="2"/>
                </a:lnTo>
                <a:lnTo>
                  <a:pt x="3902" y="4"/>
                </a:lnTo>
                <a:lnTo>
                  <a:pt x="3916" y="8"/>
                </a:lnTo>
                <a:lnTo>
                  <a:pt x="3930" y="13"/>
                </a:lnTo>
                <a:lnTo>
                  <a:pt x="3945" y="19"/>
                </a:lnTo>
                <a:lnTo>
                  <a:pt x="3958" y="25"/>
                </a:lnTo>
                <a:lnTo>
                  <a:pt x="3970" y="33"/>
                </a:lnTo>
                <a:lnTo>
                  <a:pt x="3982" y="42"/>
                </a:lnTo>
                <a:lnTo>
                  <a:pt x="3993" y="51"/>
                </a:lnTo>
                <a:lnTo>
                  <a:pt x="4004" y="61"/>
                </a:lnTo>
                <a:lnTo>
                  <a:pt x="4014" y="73"/>
                </a:lnTo>
                <a:lnTo>
                  <a:pt x="4023" y="85"/>
                </a:lnTo>
                <a:lnTo>
                  <a:pt x="4031" y="98"/>
                </a:lnTo>
                <a:lnTo>
                  <a:pt x="4038" y="112"/>
                </a:lnTo>
                <a:lnTo>
                  <a:pt x="4045" y="126"/>
                </a:lnTo>
                <a:lnTo>
                  <a:pt x="4050" y="140"/>
                </a:lnTo>
                <a:lnTo>
                  <a:pt x="4054" y="155"/>
                </a:lnTo>
                <a:lnTo>
                  <a:pt x="4058" y="170"/>
                </a:lnTo>
                <a:lnTo>
                  <a:pt x="4060" y="185"/>
                </a:lnTo>
                <a:lnTo>
                  <a:pt x="4061" y="200"/>
                </a:lnTo>
                <a:lnTo>
                  <a:pt x="4060" y="214"/>
                </a:lnTo>
                <a:lnTo>
                  <a:pt x="4059" y="229"/>
                </a:lnTo>
                <a:lnTo>
                  <a:pt x="4057" y="243"/>
                </a:lnTo>
                <a:lnTo>
                  <a:pt x="4054" y="257"/>
                </a:lnTo>
                <a:lnTo>
                  <a:pt x="4049" y="271"/>
                </a:lnTo>
                <a:lnTo>
                  <a:pt x="4044" y="286"/>
                </a:lnTo>
                <a:lnTo>
                  <a:pt x="4037" y="299"/>
                </a:lnTo>
                <a:lnTo>
                  <a:pt x="4029" y="312"/>
                </a:lnTo>
                <a:lnTo>
                  <a:pt x="4021" y="325"/>
                </a:lnTo>
                <a:lnTo>
                  <a:pt x="4011" y="337"/>
                </a:lnTo>
                <a:lnTo>
                  <a:pt x="4001" y="348"/>
                </a:lnTo>
                <a:lnTo>
                  <a:pt x="3311" y="1036"/>
                </a:lnTo>
                <a:lnTo>
                  <a:pt x="10327" y="8049"/>
                </a:lnTo>
                <a:lnTo>
                  <a:pt x="5780" y="8049"/>
                </a:lnTo>
                <a:lnTo>
                  <a:pt x="1038" y="3309"/>
                </a:lnTo>
                <a:lnTo>
                  <a:pt x="349" y="3998"/>
                </a:lnTo>
                <a:lnTo>
                  <a:pt x="337" y="4009"/>
                </a:lnTo>
                <a:lnTo>
                  <a:pt x="325" y="4018"/>
                </a:lnTo>
                <a:lnTo>
                  <a:pt x="313" y="4027"/>
                </a:lnTo>
                <a:lnTo>
                  <a:pt x="300" y="4034"/>
                </a:lnTo>
                <a:lnTo>
                  <a:pt x="287" y="4041"/>
                </a:lnTo>
                <a:lnTo>
                  <a:pt x="273" y="4047"/>
                </a:lnTo>
                <a:lnTo>
                  <a:pt x="258" y="4051"/>
                </a:lnTo>
                <a:lnTo>
                  <a:pt x="244" y="4054"/>
                </a:lnTo>
                <a:lnTo>
                  <a:pt x="229" y="4057"/>
                </a:lnTo>
                <a:lnTo>
                  <a:pt x="215" y="4058"/>
                </a:lnTo>
                <a:lnTo>
                  <a:pt x="200" y="4058"/>
                </a:lnTo>
                <a:lnTo>
                  <a:pt x="185" y="4057"/>
                </a:lnTo>
                <a:lnTo>
                  <a:pt x="170" y="4055"/>
                </a:lnTo>
                <a:lnTo>
                  <a:pt x="156" y="4052"/>
                </a:lnTo>
                <a:lnTo>
                  <a:pt x="141" y="4048"/>
                </a:lnTo>
                <a:lnTo>
                  <a:pt x="126" y="4042"/>
                </a:lnTo>
                <a:lnTo>
                  <a:pt x="112" y="4036"/>
                </a:lnTo>
                <a:lnTo>
                  <a:pt x="99" y="4028"/>
                </a:lnTo>
                <a:lnTo>
                  <a:pt x="85" y="4020"/>
                </a:lnTo>
                <a:lnTo>
                  <a:pt x="73" y="4011"/>
                </a:lnTo>
                <a:lnTo>
                  <a:pt x="62" y="4001"/>
                </a:lnTo>
                <a:lnTo>
                  <a:pt x="52" y="3991"/>
                </a:lnTo>
                <a:lnTo>
                  <a:pt x="42" y="3980"/>
                </a:lnTo>
                <a:lnTo>
                  <a:pt x="34" y="3968"/>
                </a:lnTo>
                <a:lnTo>
                  <a:pt x="26" y="3955"/>
                </a:lnTo>
                <a:lnTo>
                  <a:pt x="19" y="3942"/>
                </a:lnTo>
                <a:lnTo>
                  <a:pt x="13" y="3928"/>
                </a:lnTo>
                <a:lnTo>
                  <a:pt x="9" y="3914"/>
                </a:lnTo>
                <a:lnTo>
                  <a:pt x="5" y="3899"/>
                </a:lnTo>
                <a:lnTo>
                  <a:pt x="2" y="3884"/>
                </a:lnTo>
                <a:lnTo>
                  <a:pt x="1" y="3869"/>
                </a:lnTo>
                <a:lnTo>
                  <a:pt x="0" y="3854"/>
                </a:lnTo>
                <a:lnTo>
                  <a:pt x="0" y="408"/>
                </a:lnTo>
                <a:lnTo>
                  <a:pt x="1" y="387"/>
                </a:lnTo>
                <a:lnTo>
                  <a:pt x="2" y="366"/>
                </a:lnTo>
                <a:lnTo>
                  <a:pt x="5" y="346"/>
                </a:lnTo>
                <a:lnTo>
                  <a:pt x="8" y="326"/>
                </a:lnTo>
                <a:lnTo>
                  <a:pt x="13" y="306"/>
                </a:lnTo>
                <a:lnTo>
                  <a:pt x="18" y="287"/>
                </a:lnTo>
                <a:lnTo>
                  <a:pt x="25" y="267"/>
                </a:lnTo>
                <a:lnTo>
                  <a:pt x="32" y="249"/>
                </a:lnTo>
                <a:lnTo>
                  <a:pt x="40" y="231"/>
                </a:lnTo>
                <a:lnTo>
                  <a:pt x="49" y="213"/>
                </a:lnTo>
                <a:lnTo>
                  <a:pt x="59" y="196"/>
                </a:lnTo>
                <a:lnTo>
                  <a:pt x="70" y="180"/>
                </a:lnTo>
                <a:lnTo>
                  <a:pt x="81" y="164"/>
                </a:lnTo>
                <a:lnTo>
                  <a:pt x="94" y="149"/>
                </a:lnTo>
                <a:lnTo>
                  <a:pt x="107" y="134"/>
                </a:lnTo>
                <a:lnTo>
                  <a:pt x="120" y="120"/>
                </a:lnTo>
                <a:lnTo>
                  <a:pt x="134" y="106"/>
                </a:lnTo>
                <a:lnTo>
                  <a:pt x="149" y="93"/>
                </a:lnTo>
                <a:lnTo>
                  <a:pt x="164" y="80"/>
                </a:lnTo>
                <a:lnTo>
                  <a:pt x="180" y="69"/>
                </a:lnTo>
                <a:lnTo>
                  <a:pt x="197" y="58"/>
                </a:lnTo>
                <a:lnTo>
                  <a:pt x="214" y="49"/>
                </a:lnTo>
                <a:lnTo>
                  <a:pt x="231" y="40"/>
                </a:lnTo>
                <a:lnTo>
                  <a:pt x="249" y="32"/>
                </a:lnTo>
                <a:lnTo>
                  <a:pt x="269" y="24"/>
                </a:lnTo>
                <a:lnTo>
                  <a:pt x="288" y="18"/>
                </a:lnTo>
                <a:lnTo>
                  <a:pt x="307" y="12"/>
                </a:lnTo>
                <a:lnTo>
                  <a:pt x="326" y="8"/>
                </a:lnTo>
                <a:lnTo>
                  <a:pt x="346" y="4"/>
                </a:lnTo>
                <a:lnTo>
                  <a:pt x="367" y="2"/>
                </a:lnTo>
                <a:lnTo>
                  <a:pt x="387" y="0"/>
                </a:lnTo>
                <a:lnTo>
                  <a:pt x="40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 w="25400">
            <a:noFill/>
          </a:ln>
          <a:effectLst>
            <a:outerShdw blurRad="254000" dist="152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492"/>
            <a:endParaRPr lang="zh-CN" altLang="en-US" sz="90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6" name="Freeform 15"/>
          <p:cNvSpPr>
            <a:spLocks noChangeAspect="1"/>
          </p:cNvSpPr>
          <p:nvPr/>
        </p:nvSpPr>
        <p:spPr bwMode="auto">
          <a:xfrm>
            <a:off x="5529066" y="3173429"/>
            <a:ext cx="2567618" cy="2000683"/>
          </a:xfrm>
          <a:custGeom>
            <a:avLst/>
            <a:gdLst>
              <a:gd name="T0" fmla="*/ 6471 w 10327"/>
              <a:gd name="T1" fmla="*/ 8049 h 8049"/>
              <a:gd name="T2" fmla="*/ 6440 w 10327"/>
              <a:gd name="T3" fmla="*/ 8047 h 8049"/>
              <a:gd name="T4" fmla="*/ 6411 w 10327"/>
              <a:gd name="T5" fmla="*/ 8041 h 8049"/>
              <a:gd name="T6" fmla="*/ 6382 w 10327"/>
              <a:gd name="T7" fmla="*/ 8030 h 8049"/>
              <a:gd name="T8" fmla="*/ 6357 w 10327"/>
              <a:gd name="T9" fmla="*/ 8016 h 8049"/>
              <a:gd name="T10" fmla="*/ 6334 w 10327"/>
              <a:gd name="T11" fmla="*/ 7998 h 8049"/>
              <a:gd name="T12" fmla="*/ 6313 w 10327"/>
              <a:gd name="T13" fmla="*/ 7976 h 8049"/>
              <a:gd name="T14" fmla="*/ 6296 w 10327"/>
              <a:gd name="T15" fmla="*/ 7951 h 8049"/>
              <a:gd name="T16" fmla="*/ 6282 w 10327"/>
              <a:gd name="T17" fmla="*/ 7923 h 8049"/>
              <a:gd name="T18" fmla="*/ 6273 w 10327"/>
              <a:gd name="T19" fmla="*/ 7894 h 8049"/>
              <a:gd name="T20" fmla="*/ 6267 w 10327"/>
              <a:gd name="T21" fmla="*/ 7864 h 8049"/>
              <a:gd name="T22" fmla="*/ 6267 w 10327"/>
              <a:gd name="T23" fmla="*/ 7835 h 8049"/>
              <a:gd name="T24" fmla="*/ 6270 w 10327"/>
              <a:gd name="T25" fmla="*/ 7806 h 8049"/>
              <a:gd name="T26" fmla="*/ 6278 w 10327"/>
              <a:gd name="T27" fmla="*/ 7778 h 8049"/>
              <a:gd name="T28" fmla="*/ 6290 w 10327"/>
              <a:gd name="T29" fmla="*/ 7750 h 8049"/>
              <a:gd name="T30" fmla="*/ 6306 w 10327"/>
              <a:gd name="T31" fmla="*/ 7724 h 8049"/>
              <a:gd name="T32" fmla="*/ 6326 w 10327"/>
              <a:gd name="T33" fmla="*/ 7701 h 8049"/>
              <a:gd name="T34" fmla="*/ 0 w 10327"/>
              <a:gd name="T35" fmla="*/ 0 h 8049"/>
              <a:gd name="T36" fmla="*/ 9289 w 10327"/>
              <a:gd name="T37" fmla="*/ 4740 h 8049"/>
              <a:gd name="T38" fmla="*/ 9990 w 10327"/>
              <a:gd name="T39" fmla="*/ 4040 h 8049"/>
              <a:gd name="T40" fmla="*/ 10014 w 10327"/>
              <a:gd name="T41" fmla="*/ 4022 h 8049"/>
              <a:gd name="T42" fmla="*/ 10040 w 10327"/>
              <a:gd name="T43" fmla="*/ 4008 h 8049"/>
              <a:gd name="T44" fmla="*/ 10069 w 10327"/>
              <a:gd name="T45" fmla="*/ 3998 h 8049"/>
              <a:gd name="T46" fmla="*/ 10098 w 10327"/>
              <a:gd name="T47" fmla="*/ 3992 h 8049"/>
              <a:gd name="T48" fmla="*/ 10127 w 10327"/>
              <a:gd name="T49" fmla="*/ 3991 h 8049"/>
              <a:gd name="T50" fmla="*/ 10157 w 10327"/>
              <a:gd name="T51" fmla="*/ 3994 h 8049"/>
              <a:gd name="T52" fmla="*/ 10186 w 10327"/>
              <a:gd name="T53" fmla="*/ 4001 h 8049"/>
              <a:gd name="T54" fmla="*/ 10215 w 10327"/>
              <a:gd name="T55" fmla="*/ 4013 h 8049"/>
              <a:gd name="T56" fmla="*/ 10242 w 10327"/>
              <a:gd name="T57" fmla="*/ 4029 h 8049"/>
              <a:gd name="T58" fmla="*/ 10265 w 10327"/>
              <a:gd name="T59" fmla="*/ 4048 h 8049"/>
              <a:gd name="T60" fmla="*/ 10285 w 10327"/>
              <a:gd name="T61" fmla="*/ 4069 h 8049"/>
              <a:gd name="T62" fmla="*/ 10301 w 10327"/>
              <a:gd name="T63" fmla="*/ 4094 h 8049"/>
              <a:gd name="T64" fmla="*/ 10314 w 10327"/>
              <a:gd name="T65" fmla="*/ 4121 h 8049"/>
              <a:gd name="T66" fmla="*/ 10322 w 10327"/>
              <a:gd name="T67" fmla="*/ 4150 h 8049"/>
              <a:gd name="T68" fmla="*/ 10326 w 10327"/>
              <a:gd name="T69" fmla="*/ 4180 h 8049"/>
              <a:gd name="T70" fmla="*/ 10327 w 10327"/>
              <a:gd name="T71" fmla="*/ 7641 h 8049"/>
              <a:gd name="T72" fmla="*/ 10325 w 10327"/>
              <a:gd name="T73" fmla="*/ 7683 h 8049"/>
              <a:gd name="T74" fmla="*/ 10319 w 10327"/>
              <a:gd name="T75" fmla="*/ 7723 h 8049"/>
              <a:gd name="T76" fmla="*/ 10309 w 10327"/>
              <a:gd name="T77" fmla="*/ 7762 h 8049"/>
              <a:gd name="T78" fmla="*/ 10295 w 10327"/>
              <a:gd name="T79" fmla="*/ 7800 h 8049"/>
              <a:gd name="T80" fmla="*/ 10278 w 10327"/>
              <a:gd name="T81" fmla="*/ 7836 h 8049"/>
              <a:gd name="T82" fmla="*/ 10257 w 10327"/>
              <a:gd name="T83" fmla="*/ 7869 h 8049"/>
              <a:gd name="T84" fmla="*/ 10233 w 10327"/>
              <a:gd name="T85" fmla="*/ 7900 h 8049"/>
              <a:gd name="T86" fmla="*/ 10207 w 10327"/>
              <a:gd name="T87" fmla="*/ 7929 h 8049"/>
              <a:gd name="T88" fmla="*/ 10178 w 10327"/>
              <a:gd name="T89" fmla="*/ 7956 h 8049"/>
              <a:gd name="T90" fmla="*/ 10147 w 10327"/>
              <a:gd name="T91" fmla="*/ 7980 h 8049"/>
              <a:gd name="T92" fmla="*/ 10113 w 10327"/>
              <a:gd name="T93" fmla="*/ 8000 h 8049"/>
              <a:gd name="T94" fmla="*/ 10078 w 10327"/>
              <a:gd name="T95" fmla="*/ 8017 h 8049"/>
              <a:gd name="T96" fmla="*/ 10039 w 10327"/>
              <a:gd name="T97" fmla="*/ 8031 h 8049"/>
              <a:gd name="T98" fmla="*/ 10000 w 10327"/>
              <a:gd name="T99" fmla="*/ 8041 h 8049"/>
              <a:gd name="T100" fmla="*/ 9960 w 10327"/>
              <a:gd name="T101" fmla="*/ 8047 h 8049"/>
              <a:gd name="T102" fmla="*/ 9919 w 10327"/>
              <a:gd name="T103" fmla="*/ 8049 h 8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327" h="8049">
                <a:moveTo>
                  <a:pt x="9919" y="8049"/>
                </a:moveTo>
                <a:lnTo>
                  <a:pt x="6471" y="8049"/>
                </a:lnTo>
                <a:lnTo>
                  <a:pt x="6455" y="8049"/>
                </a:lnTo>
                <a:lnTo>
                  <a:pt x="6440" y="8047"/>
                </a:lnTo>
                <a:lnTo>
                  <a:pt x="6425" y="8045"/>
                </a:lnTo>
                <a:lnTo>
                  <a:pt x="6411" y="8041"/>
                </a:lnTo>
                <a:lnTo>
                  <a:pt x="6397" y="8036"/>
                </a:lnTo>
                <a:lnTo>
                  <a:pt x="6382" y="8030"/>
                </a:lnTo>
                <a:lnTo>
                  <a:pt x="6369" y="8024"/>
                </a:lnTo>
                <a:lnTo>
                  <a:pt x="6357" y="8016"/>
                </a:lnTo>
                <a:lnTo>
                  <a:pt x="6345" y="8007"/>
                </a:lnTo>
                <a:lnTo>
                  <a:pt x="6334" y="7998"/>
                </a:lnTo>
                <a:lnTo>
                  <a:pt x="6323" y="7988"/>
                </a:lnTo>
                <a:lnTo>
                  <a:pt x="6313" y="7976"/>
                </a:lnTo>
                <a:lnTo>
                  <a:pt x="6304" y="7963"/>
                </a:lnTo>
                <a:lnTo>
                  <a:pt x="6296" y="7951"/>
                </a:lnTo>
                <a:lnTo>
                  <a:pt x="6289" y="7937"/>
                </a:lnTo>
                <a:lnTo>
                  <a:pt x="6282" y="7923"/>
                </a:lnTo>
                <a:lnTo>
                  <a:pt x="6277" y="7909"/>
                </a:lnTo>
                <a:lnTo>
                  <a:pt x="6273" y="7894"/>
                </a:lnTo>
                <a:lnTo>
                  <a:pt x="6269" y="7879"/>
                </a:lnTo>
                <a:lnTo>
                  <a:pt x="6267" y="7864"/>
                </a:lnTo>
                <a:lnTo>
                  <a:pt x="6266" y="7849"/>
                </a:lnTo>
                <a:lnTo>
                  <a:pt x="6267" y="7835"/>
                </a:lnTo>
                <a:lnTo>
                  <a:pt x="6268" y="7820"/>
                </a:lnTo>
                <a:lnTo>
                  <a:pt x="6270" y="7806"/>
                </a:lnTo>
                <a:lnTo>
                  <a:pt x="6273" y="7791"/>
                </a:lnTo>
                <a:lnTo>
                  <a:pt x="6278" y="7778"/>
                </a:lnTo>
                <a:lnTo>
                  <a:pt x="6283" y="7763"/>
                </a:lnTo>
                <a:lnTo>
                  <a:pt x="6290" y="7750"/>
                </a:lnTo>
                <a:lnTo>
                  <a:pt x="6298" y="7737"/>
                </a:lnTo>
                <a:lnTo>
                  <a:pt x="6306" y="7724"/>
                </a:lnTo>
                <a:lnTo>
                  <a:pt x="6316" y="7712"/>
                </a:lnTo>
                <a:lnTo>
                  <a:pt x="6326" y="7701"/>
                </a:lnTo>
                <a:lnTo>
                  <a:pt x="7016" y="7013"/>
                </a:lnTo>
                <a:lnTo>
                  <a:pt x="0" y="0"/>
                </a:lnTo>
                <a:lnTo>
                  <a:pt x="4547" y="0"/>
                </a:lnTo>
                <a:lnTo>
                  <a:pt x="9289" y="4740"/>
                </a:lnTo>
                <a:lnTo>
                  <a:pt x="9978" y="4051"/>
                </a:lnTo>
                <a:lnTo>
                  <a:pt x="9990" y="4040"/>
                </a:lnTo>
                <a:lnTo>
                  <a:pt x="10002" y="4031"/>
                </a:lnTo>
                <a:lnTo>
                  <a:pt x="10014" y="4022"/>
                </a:lnTo>
                <a:lnTo>
                  <a:pt x="10027" y="4015"/>
                </a:lnTo>
                <a:lnTo>
                  <a:pt x="10040" y="4008"/>
                </a:lnTo>
                <a:lnTo>
                  <a:pt x="10054" y="4002"/>
                </a:lnTo>
                <a:lnTo>
                  <a:pt x="10069" y="3998"/>
                </a:lnTo>
                <a:lnTo>
                  <a:pt x="10083" y="3995"/>
                </a:lnTo>
                <a:lnTo>
                  <a:pt x="10098" y="3992"/>
                </a:lnTo>
                <a:lnTo>
                  <a:pt x="10112" y="3991"/>
                </a:lnTo>
                <a:lnTo>
                  <a:pt x="10127" y="3991"/>
                </a:lnTo>
                <a:lnTo>
                  <a:pt x="10142" y="3992"/>
                </a:lnTo>
                <a:lnTo>
                  <a:pt x="10157" y="3994"/>
                </a:lnTo>
                <a:lnTo>
                  <a:pt x="10171" y="3997"/>
                </a:lnTo>
                <a:lnTo>
                  <a:pt x="10186" y="4001"/>
                </a:lnTo>
                <a:lnTo>
                  <a:pt x="10201" y="4007"/>
                </a:lnTo>
                <a:lnTo>
                  <a:pt x="10215" y="4013"/>
                </a:lnTo>
                <a:lnTo>
                  <a:pt x="10228" y="4021"/>
                </a:lnTo>
                <a:lnTo>
                  <a:pt x="10242" y="4029"/>
                </a:lnTo>
                <a:lnTo>
                  <a:pt x="10254" y="4038"/>
                </a:lnTo>
                <a:lnTo>
                  <a:pt x="10265" y="4048"/>
                </a:lnTo>
                <a:lnTo>
                  <a:pt x="10275" y="4058"/>
                </a:lnTo>
                <a:lnTo>
                  <a:pt x="10285" y="4069"/>
                </a:lnTo>
                <a:lnTo>
                  <a:pt x="10293" y="4081"/>
                </a:lnTo>
                <a:lnTo>
                  <a:pt x="10301" y="4094"/>
                </a:lnTo>
                <a:lnTo>
                  <a:pt x="10308" y="4107"/>
                </a:lnTo>
                <a:lnTo>
                  <a:pt x="10314" y="4121"/>
                </a:lnTo>
                <a:lnTo>
                  <a:pt x="10318" y="4135"/>
                </a:lnTo>
                <a:lnTo>
                  <a:pt x="10322" y="4150"/>
                </a:lnTo>
                <a:lnTo>
                  <a:pt x="10325" y="4165"/>
                </a:lnTo>
                <a:lnTo>
                  <a:pt x="10326" y="4180"/>
                </a:lnTo>
                <a:lnTo>
                  <a:pt x="10327" y="4195"/>
                </a:lnTo>
                <a:lnTo>
                  <a:pt x="10327" y="7641"/>
                </a:lnTo>
                <a:lnTo>
                  <a:pt x="10326" y="7662"/>
                </a:lnTo>
                <a:lnTo>
                  <a:pt x="10325" y="7683"/>
                </a:lnTo>
                <a:lnTo>
                  <a:pt x="10322" y="7703"/>
                </a:lnTo>
                <a:lnTo>
                  <a:pt x="10319" y="7723"/>
                </a:lnTo>
                <a:lnTo>
                  <a:pt x="10314" y="7743"/>
                </a:lnTo>
                <a:lnTo>
                  <a:pt x="10309" y="7762"/>
                </a:lnTo>
                <a:lnTo>
                  <a:pt x="10302" y="7782"/>
                </a:lnTo>
                <a:lnTo>
                  <a:pt x="10295" y="7800"/>
                </a:lnTo>
                <a:lnTo>
                  <a:pt x="10287" y="7818"/>
                </a:lnTo>
                <a:lnTo>
                  <a:pt x="10278" y="7836"/>
                </a:lnTo>
                <a:lnTo>
                  <a:pt x="10268" y="7853"/>
                </a:lnTo>
                <a:lnTo>
                  <a:pt x="10257" y="7869"/>
                </a:lnTo>
                <a:lnTo>
                  <a:pt x="10246" y="7885"/>
                </a:lnTo>
                <a:lnTo>
                  <a:pt x="10233" y="7900"/>
                </a:lnTo>
                <a:lnTo>
                  <a:pt x="10220" y="7915"/>
                </a:lnTo>
                <a:lnTo>
                  <a:pt x="10207" y="7929"/>
                </a:lnTo>
                <a:lnTo>
                  <a:pt x="10193" y="7943"/>
                </a:lnTo>
                <a:lnTo>
                  <a:pt x="10178" y="7956"/>
                </a:lnTo>
                <a:lnTo>
                  <a:pt x="10163" y="7969"/>
                </a:lnTo>
                <a:lnTo>
                  <a:pt x="10147" y="7980"/>
                </a:lnTo>
                <a:lnTo>
                  <a:pt x="10130" y="7991"/>
                </a:lnTo>
                <a:lnTo>
                  <a:pt x="10113" y="8000"/>
                </a:lnTo>
                <a:lnTo>
                  <a:pt x="10096" y="8009"/>
                </a:lnTo>
                <a:lnTo>
                  <a:pt x="10078" y="8017"/>
                </a:lnTo>
                <a:lnTo>
                  <a:pt x="10058" y="8025"/>
                </a:lnTo>
                <a:lnTo>
                  <a:pt x="10039" y="8031"/>
                </a:lnTo>
                <a:lnTo>
                  <a:pt x="10020" y="8037"/>
                </a:lnTo>
                <a:lnTo>
                  <a:pt x="10000" y="8041"/>
                </a:lnTo>
                <a:lnTo>
                  <a:pt x="9981" y="8045"/>
                </a:lnTo>
                <a:lnTo>
                  <a:pt x="9960" y="8047"/>
                </a:lnTo>
                <a:lnTo>
                  <a:pt x="9940" y="8049"/>
                </a:lnTo>
                <a:lnTo>
                  <a:pt x="9919" y="8049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</a:gradFill>
          <a:ln w="25400" cap="flat" cmpd="sng" algn="ctr">
            <a:noFill/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7" name="文本框 26"/>
          <p:cNvSpPr txBox="1">
            <a:spLocks/>
          </p:cNvSpPr>
          <p:nvPr/>
        </p:nvSpPr>
        <p:spPr>
          <a:xfrm>
            <a:off x="1579410" y="2104964"/>
            <a:ext cx="2232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内容或者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28" name="文本框 27"/>
          <p:cNvSpPr txBox="1">
            <a:spLocks/>
          </p:cNvSpPr>
          <p:nvPr/>
        </p:nvSpPr>
        <p:spPr>
          <a:xfrm>
            <a:off x="1579410" y="1750286"/>
            <a:ext cx="2232000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9" name="文本框 28"/>
          <p:cNvSpPr txBox="1">
            <a:spLocks/>
          </p:cNvSpPr>
          <p:nvPr/>
        </p:nvSpPr>
        <p:spPr>
          <a:xfrm>
            <a:off x="8380591" y="2104964"/>
            <a:ext cx="2232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内容或者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30" name="文本框 29"/>
          <p:cNvSpPr txBox="1">
            <a:spLocks/>
          </p:cNvSpPr>
          <p:nvPr/>
        </p:nvSpPr>
        <p:spPr>
          <a:xfrm>
            <a:off x="8380591" y="1750286"/>
            <a:ext cx="2232000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1" name="文本框 30"/>
          <p:cNvSpPr txBox="1">
            <a:spLocks/>
          </p:cNvSpPr>
          <p:nvPr/>
        </p:nvSpPr>
        <p:spPr>
          <a:xfrm>
            <a:off x="1579410" y="4602236"/>
            <a:ext cx="2232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内容或者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32" name="文本框 31"/>
          <p:cNvSpPr txBox="1">
            <a:spLocks/>
          </p:cNvSpPr>
          <p:nvPr/>
        </p:nvSpPr>
        <p:spPr>
          <a:xfrm>
            <a:off x="1579410" y="4247558"/>
            <a:ext cx="2232000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3" name="文本框 32"/>
          <p:cNvSpPr txBox="1">
            <a:spLocks/>
          </p:cNvSpPr>
          <p:nvPr/>
        </p:nvSpPr>
        <p:spPr>
          <a:xfrm>
            <a:off x="8380591" y="4602236"/>
            <a:ext cx="2232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内容或者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34" name="文本框 33"/>
          <p:cNvSpPr txBox="1">
            <a:spLocks/>
          </p:cNvSpPr>
          <p:nvPr/>
        </p:nvSpPr>
        <p:spPr>
          <a:xfrm>
            <a:off x="8380591" y="4247558"/>
            <a:ext cx="2232000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201913" y="2374070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</a:rPr>
              <a:t>01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7349893" y="2374070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</a:rPr>
              <a:t>02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201913" y="4444197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</a:rPr>
              <a:t>03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349893" y="4444197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</a:rPr>
              <a:t>04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5680105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4388 0.04398 L 6.25E-7 -3.33333E-6 " pathEditMode="relative" rAng="0" ptsTypes="AA">
                                          <p:cBhvr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187" y="-219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56" presetClass="path" presetSubtype="0" accel="50000" decel="5000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2.08333E-7 -4.07407E-6 L 0.05143 -0.05138 " pathEditMode="relative" rAng="0" ptsTypes="AA">
                                          <p:cBhvr>
                                            <p:cTn id="18" dur="1000" spd="-100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565" y="-25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6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2.08333E-7 -4.07407E-6 L 0.05143 -0.05138 " pathEditMode="relative" rAng="0" ptsTypes="AA">
                                          <p:cBhvr>
                                            <p:cTn id="25" dur="1000" spd="-100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565" y="-25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17" presetClass="entr" presetSubtype="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63" presetClass="path" presetSubtype="0" accel="50000" decel="5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0 0 L 0.25 0 E" pathEditMode="relative" ptsTypes="">
                                          <p:cBhvr>
                                            <p:cTn id="33" dur="10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4" presetID="17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64" presetClass="path" presetSubtype="0" accel="50000" decel="50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1.66667E-6 -2.96296E-6 L 1.66667E-6 -0.07916 " pathEditMode="relative" rAng="0" ptsTypes="AA">
                                          <p:cBhvr>
                                            <p:cTn id="41" dur="1000" spd="-100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95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" presetClass="entr" presetSubtype="4" accel="5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3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4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7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6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2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de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2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6" presetClass="emph" presetSubtype="0" decel="10000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68" dur="2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6" presetClass="emph" presetSubtype="0" de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75" dur="2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6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77" dur="2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6" presetClass="emph" presetSubtype="0" decel="100000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84" dur="2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5" presetID="6" presetClass="emph" presetSubtype="0" decel="10000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86" dur="2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63" presetClass="path" presetSubtype="0" accel="50000" decel="5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-3.75E-6 -2.22222E-6 L 0.09414 -2.22222E-6 " pathEditMode="relative" rAng="0" ptsTypes="AA">
                                          <p:cBhvr>
                                            <p:cTn id="93" dur="1000" spd="-100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70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2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5775"/>
                                </p:stCondLst>
                                <p:childTnLst>
                                  <p:par>
                                    <p:cTn id="10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2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6" presetClass="emph" presetSubtype="0" de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106" dur="2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7" presetID="6" presetClass="emph" presetSubtype="0" decel="10000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8" dur="2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2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6" presetClass="emph" presetSubtype="0" de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15" dur="2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6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17" dur="2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6" presetClass="emph" presetSubtype="0" decel="100000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24" dur="2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5" presetID="6" presetClass="emph" presetSubtype="0" decel="10000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126" dur="2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1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35" presetClass="path" presetSubtype="0" accel="50000" decel="5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3.75E-6 -2.22222E-6 L -0.09453 -2.22222E-6 " pathEditMode="relative" rAng="0" ptsTypes="AA">
                                          <p:cBhvr>
                                            <p:cTn id="133" dur="1000" spd="-100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727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4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2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8550"/>
                                </p:stCondLst>
                                <p:childTnLst>
                                  <p:par>
                                    <p:cTn id="14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2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2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2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6" presetClass="emph" presetSubtype="0" de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146" dur="25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7" presetID="6" presetClass="emph" presetSubtype="0" decel="10000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48" dur="25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2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6" presetClass="emph" presetSubtype="0" de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5" dur="2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6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57" dur="2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8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0" dur="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6" presetClass="emph" presetSubtype="0" decel="100000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64" dur="2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5" presetID="6" presetClass="emph" presetSubtype="0" decel="10000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166" dur="2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2" presetID="63" presetClass="path" presetSubtype="0" accel="50000" decel="5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-3.75E-6 -2.59259E-6 L 0.09414 -2.59259E-6 " pathEditMode="relative" rAng="0" ptsTypes="AA">
                                          <p:cBhvr>
                                            <p:cTn id="173" dur="1000" spd="-100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70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4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6" dur="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7" dur="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8" dur="2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9" fill="hold">
                                <p:stCondLst>
                                  <p:cond delay="11325"/>
                                </p:stCondLst>
                                <p:childTnLst>
                                  <p:par>
                                    <p:cTn id="18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2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de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25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6" presetClass="emph" presetSubtype="0" decel="10000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8" dur="25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1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2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3" dur="2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4" presetID="6" presetClass="emph" presetSubtype="0" de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95" dur="2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6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7" dur="2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2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decel="100000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2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5" presetID="6" presetClass="emph" presetSubtype="0" decel="10000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06" dur="2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2" presetID="35" presetClass="path" presetSubtype="0" accel="50000" decel="5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3.75E-6 -2.59259E-6 L -0.09453 -2.59259E-6 " pathEditMode="relative" rAng="0" ptsTypes="AA">
                                          <p:cBhvr>
                                            <p:cTn id="213" dur="1000" spd="-100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727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4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6" dur="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7" dur="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8" dur="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2" grpId="1" animBg="1"/>
          <p:bldP spid="13" grpId="0" animBg="1"/>
          <p:bldP spid="13" grpId="1" animBg="1"/>
          <p:bldP spid="15" grpId="0"/>
          <p:bldP spid="15" grpId="1"/>
          <p:bldP spid="24" grpId="0" animBg="1"/>
          <p:bldP spid="24" grpId="1" animBg="1"/>
          <p:bldP spid="9" grpId="0" animBg="1"/>
          <p:bldP spid="9" grpId="1" animBg="1"/>
          <p:bldP spid="9" grpId="2" animBg="1"/>
          <p:bldP spid="10" grpId="0" animBg="1"/>
          <p:bldP spid="10" grpId="1" animBg="1"/>
          <p:bldP spid="10" grpId="2" animBg="1"/>
          <p:bldP spid="11" grpId="0" animBg="1"/>
          <p:bldP spid="11" grpId="1" animBg="1"/>
          <p:bldP spid="11" grpId="2" animBg="1"/>
          <p:bldP spid="14" grpId="0" animBg="1"/>
          <p:bldP spid="14" grpId="1" animBg="1"/>
          <p:bldP spid="14" grpId="2" animBg="1"/>
          <p:bldP spid="16" grpId="0" animBg="1"/>
          <p:bldP spid="16" grpId="1" animBg="1"/>
          <p:bldP spid="16" grpId="2" animBg="1"/>
          <p:bldP spid="17" grpId="0" animBg="1"/>
          <p:bldP spid="17" grpId="1" animBg="1"/>
          <p:bldP spid="17" grpId="2" animBg="1"/>
          <p:bldP spid="18" grpId="0" animBg="1"/>
          <p:bldP spid="18" grpId="1" animBg="1"/>
          <p:bldP spid="18" grpId="2" animBg="1"/>
          <p:bldP spid="19" grpId="0" animBg="1"/>
          <p:bldP spid="19" grpId="1" animBg="1"/>
          <p:bldP spid="19" grpId="2" animBg="1"/>
          <p:bldP spid="20" grpId="0" animBg="1"/>
          <p:bldP spid="23" grpId="0" animBg="1"/>
          <p:bldP spid="25" grpId="0" animBg="1"/>
          <p:bldP spid="26" grpId="0" animBg="1"/>
          <p:bldP spid="27" grpId="0"/>
          <p:bldP spid="28" grpId="0"/>
          <p:bldP spid="28" grpId="1"/>
          <p:bldP spid="29" grpId="0"/>
          <p:bldP spid="30" grpId="0"/>
          <p:bldP spid="30" grpId="1"/>
          <p:bldP spid="31" grpId="0"/>
          <p:bldP spid="32" grpId="0"/>
          <p:bldP spid="32" grpId="1"/>
          <p:bldP spid="33" grpId="0"/>
          <p:bldP spid="34" grpId="0"/>
          <p:bldP spid="34" grpId="1"/>
          <p:bldP spid="35" grpId="0"/>
          <p:bldP spid="35" grpId="1"/>
          <p:bldP spid="35" grpId="2"/>
          <p:bldP spid="36" grpId="0"/>
          <p:bldP spid="36" grpId="1"/>
          <p:bldP spid="36" grpId="2"/>
          <p:bldP spid="37" grpId="0"/>
          <p:bldP spid="37" grpId="1"/>
          <p:bldP spid="37" grpId="2"/>
          <p:bldP spid="38" grpId="0"/>
          <p:bldP spid="38" grpId="1"/>
          <p:bldP spid="38" grpId="2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6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4388 0.04398 L 6.25E-7 -3.33333E-6 " pathEditMode="relative" rAng="0" ptsTypes="AA">
                                          <p:cBhvr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187" y="-219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56" presetClass="path" presetSubtype="0" accel="50000" decel="5000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2.08333E-7 -4.07407E-6 L 0.05143 -0.05138 " pathEditMode="relative" rAng="0" ptsTypes="AA">
                                          <p:cBhvr>
                                            <p:cTn id="18" dur="1000" spd="-100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565" y="-25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6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2.08333E-7 -4.07407E-6 L 0.05143 -0.05138 " pathEditMode="relative" rAng="0" ptsTypes="AA">
                                          <p:cBhvr>
                                            <p:cTn id="25" dur="1000" spd="-100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565" y="-25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6" presetID="17" presetClass="entr" presetSubtype="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63" presetClass="path" presetSubtype="0" accel="50000" decel="5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0 0 L 0.25 0 E" pathEditMode="relative" ptsTypes="">
                                          <p:cBhvr>
                                            <p:cTn id="33" dur="10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4" presetID="17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64" presetClass="path" presetSubtype="0" accel="50000" decel="50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1.66667E-6 -2.96296E-6 L 1.66667E-6 -0.07916 " pathEditMode="relative" rAng="0" ptsTypes="AA">
                                          <p:cBhvr>
                                            <p:cTn id="41" dur="1000" spd="-100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95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" presetClass="entr" presetSubtype="4" ac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6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2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de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2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6" presetClass="emph" presetSubtype="0" decel="10000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68" dur="2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6" presetClass="emph" presetSubtype="0" de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75" dur="2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6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77" dur="2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6" presetClass="emph" presetSubtype="0" decel="100000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84" dur="2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5" presetID="6" presetClass="emph" presetSubtype="0" decel="10000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86" dur="2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63" presetClass="path" presetSubtype="0" accel="50000" decel="5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-3.75E-6 -2.22222E-6 L 0.09414 -2.22222E-6 " pathEditMode="relative" rAng="0" ptsTypes="AA">
                                          <p:cBhvr>
                                            <p:cTn id="93" dur="1000" spd="-100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70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2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5775"/>
                                </p:stCondLst>
                                <p:childTnLst>
                                  <p:par>
                                    <p:cTn id="10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2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6" presetClass="emph" presetSubtype="0" de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106" dur="2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7" presetID="6" presetClass="emph" presetSubtype="0" decel="10000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8" dur="2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2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6" presetClass="emph" presetSubtype="0" de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15" dur="2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6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17" dur="2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6" presetClass="emph" presetSubtype="0" decel="100000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24" dur="2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5" presetID="6" presetClass="emph" presetSubtype="0" decel="10000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126" dur="2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1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35" presetClass="path" presetSubtype="0" accel="50000" decel="5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3.75E-6 -2.22222E-6 L -0.09453 -2.22222E-6 " pathEditMode="relative" rAng="0" ptsTypes="AA">
                                          <p:cBhvr>
                                            <p:cTn id="133" dur="1000" spd="-100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727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4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2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8550"/>
                                </p:stCondLst>
                                <p:childTnLst>
                                  <p:par>
                                    <p:cTn id="14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2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2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2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6" presetClass="emph" presetSubtype="0" de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146" dur="25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7" presetID="6" presetClass="emph" presetSubtype="0" decel="10000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48" dur="25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2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6" presetClass="emph" presetSubtype="0" de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5" dur="2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6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57" dur="2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8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0" dur="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6" presetClass="emph" presetSubtype="0" decel="100000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64" dur="2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5" presetID="6" presetClass="emph" presetSubtype="0" decel="10000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166" dur="2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2" presetID="63" presetClass="path" presetSubtype="0" accel="50000" decel="5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-3.75E-6 -2.59259E-6 L 0.09414 -2.59259E-6 " pathEditMode="relative" rAng="0" ptsTypes="AA">
                                          <p:cBhvr>
                                            <p:cTn id="173" dur="1000" spd="-100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70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4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6" dur="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7" dur="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8" dur="2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9" fill="hold">
                                <p:stCondLst>
                                  <p:cond delay="11325"/>
                                </p:stCondLst>
                                <p:childTnLst>
                                  <p:par>
                                    <p:cTn id="18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2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de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25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6" presetClass="emph" presetSubtype="0" decel="10000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8" dur="25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1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2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3" dur="2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4" presetID="6" presetClass="emph" presetSubtype="0" de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95" dur="2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6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7" dur="2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2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decel="100000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2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5" presetID="6" presetClass="emph" presetSubtype="0" decel="100000" fill="hold" grpId="2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06" dur="2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83000" y="8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2" presetID="35" presetClass="path" presetSubtype="0" accel="50000" decel="5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3.75E-6 -2.59259E-6 L -0.09453 -2.59259E-6 " pathEditMode="relative" rAng="0" ptsTypes="AA">
                                          <p:cBhvr>
                                            <p:cTn id="213" dur="1000" spd="-100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727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4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6" dur="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7" dur="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8" dur="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2" grpId="1" animBg="1"/>
          <p:bldP spid="13" grpId="0" animBg="1"/>
          <p:bldP spid="13" grpId="1" animBg="1"/>
          <p:bldP spid="15" grpId="0"/>
          <p:bldP spid="15" grpId="1"/>
          <p:bldP spid="24" grpId="0" animBg="1"/>
          <p:bldP spid="24" grpId="1" animBg="1"/>
          <p:bldP spid="9" grpId="0" animBg="1"/>
          <p:bldP spid="9" grpId="1" animBg="1"/>
          <p:bldP spid="9" grpId="2" animBg="1"/>
          <p:bldP spid="10" grpId="0" animBg="1"/>
          <p:bldP spid="10" grpId="1" animBg="1"/>
          <p:bldP spid="10" grpId="2" animBg="1"/>
          <p:bldP spid="11" grpId="0" animBg="1"/>
          <p:bldP spid="11" grpId="1" animBg="1"/>
          <p:bldP spid="11" grpId="2" animBg="1"/>
          <p:bldP spid="14" grpId="0" animBg="1"/>
          <p:bldP spid="14" grpId="1" animBg="1"/>
          <p:bldP spid="14" grpId="2" animBg="1"/>
          <p:bldP spid="16" grpId="0" animBg="1"/>
          <p:bldP spid="16" grpId="1" animBg="1"/>
          <p:bldP spid="16" grpId="2" animBg="1"/>
          <p:bldP spid="17" grpId="0" animBg="1"/>
          <p:bldP spid="17" grpId="1" animBg="1"/>
          <p:bldP spid="17" grpId="2" animBg="1"/>
          <p:bldP spid="18" grpId="0" animBg="1"/>
          <p:bldP spid="18" grpId="1" animBg="1"/>
          <p:bldP spid="18" grpId="2" animBg="1"/>
          <p:bldP spid="19" grpId="0" animBg="1"/>
          <p:bldP spid="19" grpId="1" animBg="1"/>
          <p:bldP spid="19" grpId="2" animBg="1"/>
          <p:bldP spid="20" grpId="0" animBg="1"/>
          <p:bldP spid="23" grpId="0" animBg="1"/>
          <p:bldP spid="25" grpId="0" animBg="1"/>
          <p:bldP spid="26" grpId="0" animBg="1"/>
          <p:bldP spid="27" grpId="0"/>
          <p:bldP spid="28" grpId="0"/>
          <p:bldP spid="28" grpId="1"/>
          <p:bldP spid="29" grpId="0"/>
          <p:bldP spid="30" grpId="0"/>
          <p:bldP spid="30" grpId="1"/>
          <p:bldP spid="31" grpId="0"/>
          <p:bldP spid="32" grpId="0"/>
          <p:bldP spid="32" grpId="1"/>
          <p:bldP spid="33" grpId="0"/>
          <p:bldP spid="34" grpId="0"/>
          <p:bldP spid="34" grpId="1"/>
          <p:bldP spid="35" grpId="0"/>
          <p:bldP spid="35" grpId="1"/>
          <p:bldP spid="35" grpId="2"/>
          <p:bldP spid="36" grpId="0"/>
          <p:bldP spid="36" grpId="1"/>
          <p:bldP spid="36" grpId="2"/>
          <p:bldP spid="37" grpId="0"/>
          <p:bldP spid="37" grpId="1"/>
          <p:bldP spid="37" grpId="2"/>
          <p:bldP spid="38" grpId="0"/>
          <p:bldP spid="38" grpId="1"/>
          <p:bldP spid="38" grpId="2"/>
        </p:bldLst>
      </p:timing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5"/>
          <p:cNvSpPr>
            <a:spLocks/>
          </p:cNvSpPr>
          <p:nvPr/>
        </p:nvSpPr>
        <p:spPr bwMode="auto">
          <a:xfrm>
            <a:off x="6245361" y="1574953"/>
            <a:ext cx="1340244" cy="1507974"/>
          </a:xfrm>
          <a:custGeom>
            <a:avLst/>
            <a:gdLst>
              <a:gd name="T0" fmla="*/ 2080 w 3660"/>
              <a:gd name="T1" fmla="*/ 92 h 4122"/>
              <a:gd name="T2" fmla="*/ 2745 w 3660"/>
              <a:gd name="T3" fmla="*/ 476 h 4122"/>
              <a:gd name="T4" fmla="*/ 3410 w 3660"/>
              <a:gd name="T5" fmla="*/ 860 h 4122"/>
              <a:gd name="T6" fmla="*/ 3660 w 3660"/>
              <a:gd name="T7" fmla="*/ 1293 h 4122"/>
              <a:gd name="T8" fmla="*/ 3660 w 3660"/>
              <a:gd name="T9" fmla="*/ 2061 h 4122"/>
              <a:gd name="T10" fmla="*/ 3660 w 3660"/>
              <a:gd name="T11" fmla="*/ 2829 h 4122"/>
              <a:gd name="T12" fmla="*/ 3410 w 3660"/>
              <a:gd name="T13" fmla="*/ 3262 h 4122"/>
              <a:gd name="T14" fmla="*/ 2745 w 3660"/>
              <a:gd name="T15" fmla="*/ 3646 h 4122"/>
              <a:gd name="T16" fmla="*/ 2080 w 3660"/>
              <a:gd name="T17" fmla="*/ 4030 h 4122"/>
              <a:gd name="T18" fmla="*/ 1580 w 3660"/>
              <a:gd name="T19" fmla="*/ 4030 h 4122"/>
              <a:gd name="T20" fmla="*/ 915 w 3660"/>
              <a:gd name="T21" fmla="*/ 3646 h 4122"/>
              <a:gd name="T22" fmla="*/ 250 w 3660"/>
              <a:gd name="T23" fmla="*/ 3262 h 4122"/>
              <a:gd name="T24" fmla="*/ 0 w 3660"/>
              <a:gd name="T25" fmla="*/ 2829 h 4122"/>
              <a:gd name="T26" fmla="*/ 0 w 3660"/>
              <a:gd name="T27" fmla="*/ 2061 h 4122"/>
              <a:gd name="T28" fmla="*/ 0 w 3660"/>
              <a:gd name="T29" fmla="*/ 1293 h 4122"/>
              <a:gd name="T30" fmla="*/ 250 w 3660"/>
              <a:gd name="T31" fmla="*/ 860 h 4122"/>
              <a:gd name="T32" fmla="*/ 915 w 3660"/>
              <a:gd name="T33" fmla="*/ 476 h 4122"/>
              <a:gd name="T34" fmla="*/ 1580 w 3660"/>
              <a:gd name="T35" fmla="*/ 92 h 4122"/>
              <a:gd name="T36" fmla="*/ 2080 w 3660"/>
              <a:gd name="T37" fmla="*/ 92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60" h="4122">
                <a:moveTo>
                  <a:pt x="2080" y="92"/>
                </a:moveTo>
                <a:lnTo>
                  <a:pt x="2745" y="476"/>
                </a:lnTo>
                <a:lnTo>
                  <a:pt x="3410" y="860"/>
                </a:lnTo>
                <a:cubicBezTo>
                  <a:pt x="3569" y="952"/>
                  <a:pt x="3660" y="1109"/>
                  <a:pt x="3660" y="1293"/>
                </a:cubicBezTo>
                <a:lnTo>
                  <a:pt x="3660" y="2061"/>
                </a:lnTo>
                <a:lnTo>
                  <a:pt x="3660" y="2829"/>
                </a:lnTo>
                <a:cubicBezTo>
                  <a:pt x="3660" y="3013"/>
                  <a:pt x="3569" y="3170"/>
                  <a:pt x="3410" y="3262"/>
                </a:cubicBezTo>
                <a:lnTo>
                  <a:pt x="2745" y="3646"/>
                </a:lnTo>
                <a:lnTo>
                  <a:pt x="2080" y="4030"/>
                </a:lnTo>
                <a:cubicBezTo>
                  <a:pt x="1921" y="4122"/>
                  <a:pt x="1739" y="4122"/>
                  <a:pt x="1580" y="4030"/>
                </a:cubicBezTo>
                <a:lnTo>
                  <a:pt x="915" y="3646"/>
                </a:lnTo>
                <a:lnTo>
                  <a:pt x="250" y="3262"/>
                </a:lnTo>
                <a:cubicBezTo>
                  <a:pt x="91" y="3170"/>
                  <a:pt x="0" y="3013"/>
                  <a:pt x="0" y="2829"/>
                </a:cubicBezTo>
                <a:lnTo>
                  <a:pt x="0" y="2061"/>
                </a:lnTo>
                <a:lnTo>
                  <a:pt x="0" y="1293"/>
                </a:lnTo>
                <a:cubicBezTo>
                  <a:pt x="0" y="1109"/>
                  <a:pt x="91" y="952"/>
                  <a:pt x="250" y="860"/>
                </a:cubicBezTo>
                <a:lnTo>
                  <a:pt x="915" y="476"/>
                </a:lnTo>
                <a:lnTo>
                  <a:pt x="1580" y="92"/>
                </a:lnTo>
                <a:cubicBezTo>
                  <a:pt x="1739" y="0"/>
                  <a:pt x="1921" y="0"/>
                  <a:pt x="2080" y="9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>
            <a:off x="4607993" y="1574953"/>
            <a:ext cx="1338647" cy="1507974"/>
          </a:xfrm>
          <a:custGeom>
            <a:avLst/>
            <a:gdLst>
              <a:gd name="T0" fmla="*/ 250 w 3661"/>
              <a:gd name="T1" fmla="*/ 860 h 4122"/>
              <a:gd name="T2" fmla="*/ 915 w 3661"/>
              <a:gd name="T3" fmla="*/ 476 h 4122"/>
              <a:gd name="T4" fmla="*/ 1580 w 3661"/>
              <a:gd name="T5" fmla="*/ 92 h 4122"/>
              <a:gd name="T6" fmla="*/ 2080 w 3661"/>
              <a:gd name="T7" fmla="*/ 92 h 4122"/>
              <a:gd name="T8" fmla="*/ 2746 w 3661"/>
              <a:gd name="T9" fmla="*/ 476 h 4122"/>
              <a:gd name="T10" fmla="*/ 3411 w 3661"/>
              <a:gd name="T11" fmla="*/ 860 h 4122"/>
              <a:gd name="T12" fmla="*/ 3661 w 3661"/>
              <a:gd name="T13" fmla="*/ 1293 h 4122"/>
              <a:gd name="T14" fmla="*/ 3661 w 3661"/>
              <a:gd name="T15" fmla="*/ 2061 h 4122"/>
              <a:gd name="T16" fmla="*/ 3661 w 3661"/>
              <a:gd name="T17" fmla="*/ 2829 h 4122"/>
              <a:gd name="T18" fmla="*/ 3411 w 3661"/>
              <a:gd name="T19" fmla="*/ 3262 h 4122"/>
              <a:gd name="T20" fmla="*/ 2746 w 3661"/>
              <a:gd name="T21" fmla="*/ 3646 h 4122"/>
              <a:gd name="T22" fmla="*/ 2080 w 3661"/>
              <a:gd name="T23" fmla="*/ 4030 h 4122"/>
              <a:gd name="T24" fmla="*/ 1580 w 3661"/>
              <a:gd name="T25" fmla="*/ 4030 h 4122"/>
              <a:gd name="T26" fmla="*/ 915 w 3661"/>
              <a:gd name="T27" fmla="*/ 3646 h 4122"/>
              <a:gd name="T28" fmla="*/ 250 w 3661"/>
              <a:gd name="T29" fmla="*/ 3262 h 4122"/>
              <a:gd name="T30" fmla="*/ 0 w 3661"/>
              <a:gd name="T31" fmla="*/ 2829 h 4122"/>
              <a:gd name="T32" fmla="*/ 0 w 3661"/>
              <a:gd name="T33" fmla="*/ 2061 h 4122"/>
              <a:gd name="T34" fmla="*/ 0 w 3661"/>
              <a:gd name="T35" fmla="*/ 1293 h 4122"/>
              <a:gd name="T36" fmla="*/ 250 w 3661"/>
              <a:gd name="T37" fmla="*/ 860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61" h="4122">
                <a:moveTo>
                  <a:pt x="250" y="860"/>
                </a:moveTo>
                <a:lnTo>
                  <a:pt x="915" y="476"/>
                </a:lnTo>
                <a:lnTo>
                  <a:pt x="1580" y="92"/>
                </a:lnTo>
                <a:cubicBezTo>
                  <a:pt x="1739" y="0"/>
                  <a:pt x="1921" y="0"/>
                  <a:pt x="2080" y="92"/>
                </a:cubicBezTo>
                <a:lnTo>
                  <a:pt x="2746" y="476"/>
                </a:lnTo>
                <a:lnTo>
                  <a:pt x="3411" y="860"/>
                </a:lnTo>
                <a:cubicBezTo>
                  <a:pt x="3570" y="952"/>
                  <a:pt x="3661" y="1109"/>
                  <a:pt x="3661" y="1293"/>
                </a:cubicBezTo>
                <a:lnTo>
                  <a:pt x="3661" y="2061"/>
                </a:lnTo>
                <a:lnTo>
                  <a:pt x="3661" y="2829"/>
                </a:lnTo>
                <a:cubicBezTo>
                  <a:pt x="3661" y="3013"/>
                  <a:pt x="3570" y="3170"/>
                  <a:pt x="3411" y="3262"/>
                </a:cubicBezTo>
                <a:lnTo>
                  <a:pt x="2746" y="3646"/>
                </a:lnTo>
                <a:lnTo>
                  <a:pt x="2080" y="4030"/>
                </a:lnTo>
                <a:cubicBezTo>
                  <a:pt x="1921" y="4122"/>
                  <a:pt x="1739" y="4122"/>
                  <a:pt x="1580" y="4030"/>
                </a:cubicBezTo>
                <a:lnTo>
                  <a:pt x="915" y="3646"/>
                </a:lnTo>
                <a:lnTo>
                  <a:pt x="250" y="3262"/>
                </a:lnTo>
                <a:cubicBezTo>
                  <a:pt x="91" y="3170"/>
                  <a:pt x="0" y="3013"/>
                  <a:pt x="0" y="2829"/>
                </a:cubicBezTo>
                <a:lnTo>
                  <a:pt x="0" y="2061"/>
                </a:lnTo>
                <a:lnTo>
                  <a:pt x="0" y="1293"/>
                </a:lnTo>
                <a:cubicBezTo>
                  <a:pt x="0" y="1109"/>
                  <a:pt x="91" y="952"/>
                  <a:pt x="250" y="86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Freeform 7"/>
          <p:cNvSpPr>
            <a:spLocks/>
          </p:cNvSpPr>
          <p:nvPr/>
        </p:nvSpPr>
        <p:spPr bwMode="auto">
          <a:xfrm>
            <a:off x="3788512" y="2993472"/>
            <a:ext cx="1338647" cy="1509572"/>
          </a:xfrm>
          <a:custGeom>
            <a:avLst/>
            <a:gdLst>
              <a:gd name="T0" fmla="*/ 0 w 3661"/>
              <a:gd name="T1" fmla="*/ 2829 h 4122"/>
              <a:gd name="T2" fmla="*/ 0 w 3661"/>
              <a:gd name="T3" fmla="*/ 2061 h 4122"/>
              <a:gd name="T4" fmla="*/ 0 w 3661"/>
              <a:gd name="T5" fmla="*/ 1293 h 4122"/>
              <a:gd name="T6" fmla="*/ 250 w 3661"/>
              <a:gd name="T7" fmla="*/ 860 h 4122"/>
              <a:gd name="T8" fmla="*/ 915 w 3661"/>
              <a:gd name="T9" fmla="*/ 476 h 4122"/>
              <a:gd name="T10" fmla="*/ 1580 w 3661"/>
              <a:gd name="T11" fmla="*/ 92 h 4122"/>
              <a:gd name="T12" fmla="*/ 2080 w 3661"/>
              <a:gd name="T13" fmla="*/ 92 h 4122"/>
              <a:gd name="T14" fmla="*/ 2745 w 3661"/>
              <a:gd name="T15" fmla="*/ 476 h 4122"/>
              <a:gd name="T16" fmla="*/ 3411 w 3661"/>
              <a:gd name="T17" fmla="*/ 860 h 4122"/>
              <a:gd name="T18" fmla="*/ 3661 w 3661"/>
              <a:gd name="T19" fmla="*/ 1293 h 4122"/>
              <a:gd name="T20" fmla="*/ 3661 w 3661"/>
              <a:gd name="T21" fmla="*/ 2061 h 4122"/>
              <a:gd name="T22" fmla="*/ 3661 w 3661"/>
              <a:gd name="T23" fmla="*/ 2829 h 4122"/>
              <a:gd name="T24" fmla="*/ 3411 w 3661"/>
              <a:gd name="T25" fmla="*/ 3262 h 4122"/>
              <a:gd name="T26" fmla="*/ 2745 w 3661"/>
              <a:gd name="T27" fmla="*/ 3647 h 4122"/>
              <a:gd name="T28" fmla="*/ 2080 w 3661"/>
              <a:gd name="T29" fmla="*/ 4031 h 4122"/>
              <a:gd name="T30" fmla="*/ 1580 w 3661"/>
              <a:gd name="T31" fmla="*/ 4031 h 4122"/>
              <a:gd name="T32" fmla="*/ 915 w 3661"/>
              <a:gd name="T33" fmla="*/ 3647 h 4122"/>
              <a:gd name="T34" fmla="*/ 250 w 3661"/>
              <a:gd name="T35" fmla="*/ 3262 h 4122"/>
              <a:gd name="T36" fmla="*/ 0 w 3661"/>
              <a:gd name="T37" fmla="*/ 2829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61" h="4122">
                <a:moveTo>
                  <a:pt x="0" y="2829"/>
                </a:moveTo>
                <a:lnTo>
                  <a:pt x="0" y="2061"/>
                </a:lnTo>
                <a:lnTo>
                  <a:pt x="0" y="1293"/>
                </a:lnTo>
                <a:cubicBezTo>
                  <a:pt x="0" y="1110"/>
                  <a:pt x="91" y="952"/>
                  <a:pt x="250" y="860"/>
                </a:cubicBezTo>
                <a:lnTo>
                  <a:pt x="915" y="476"/>
                </a:lnTo>
                <a:lnTo>
                  <a:pt x="1580" y="92"/>
                </a:lnTo>
                <a:cubicBezTo>
                  <a:pt x="1739" y="0"/>
                  <a:pt x="1921" y="0"/>
                  <a:pt x="2080" y="92"/>
                </a:cubicBezTo>
                <a:lnTo>
                  <a:pt x="2745" y="476"/>
                </a:lnTo>
                <a:lnTo>
                  <a:pt x="3411" y="860"/>
                </a:lnTo>
                <a:cubicBezTo>
                  <a:pt x="3570" y="952"/>
                  <a:pt x="3661" y="1110"/>
                  <a:pt x="3661" y="1293"/>
                </a:cubicBezTo>
                <a:lnTo>
                  <a:pt x="3661" y="2061"/>
                </a:lnTo>
                <a:lnTo>
                  <a:pt x="3661" y="2829"/>
                </a:lnTo>
                <a:cubicBezTo>
                  <a:pt x="3661" y="3013"/>
                  <a:pt x="3570" y="3171"/>
                  <a:pt x="3411" y="3262"/>
                </a:cubicBezTo>
                <a:lnTo>
                  <a:pt x="2745" y="3647"/>
                </a:lnTo>
                <a:lnTo>
                  <a:pt x="2080" y="4031"/>
                </a:lnTo>
                <a:cubicBezTo>
                  <a:pt x="1921" y="4122"/>
                  <a:pt x="1739" y="4122"/>
                  <a:pt x="1580" y="4031"/>
                </a:cubicBezTo>
                <a:lnTo>
                  <a:pt x="915" y="3647"/>
                </a:lnTo>
                <a:lnTo>
                  <a:pt x="250" y="3262"/>
                </a:lnTo>
                <a:cubicBezTo>
                  <a:pt x="91" y="3171"/>
                  <a:pt x="0" y="3013"/>
                  <a:pt x="0" y="282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/>
              </a:gs>
              <a:gs pos="100000">
                <a:schemeClr val="accent6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>
            <a:off x="4607993" y="4413588"/>
            <a:ext cx="1338647" cy="1509572"/>
          </a:xfrm>
          <a:custGeom>
            <a:avLst/>
            <a:gdLst>
              <a:gd name="T0" fmla="*/ 1581 w 3661"/>
              <a:gd name="T1" fmla="*/ 4030 h 4122"/>
              <a:gd name="T2" fmla="*/ 915 w 3661"/>
              <a:gd name="T3" fmla="*/ 3646 h 4122"/>
              <a:gd name="T4" fmla="*/ 250 w 3661"/>
              <a:gd name="T5" fmla="*/ 3262 h 4122"/>
              <a:gd name="T6" fmla="*/ 0 w 3661"/>
              <a:gd name="T7" fmla="*/ 2829 h 4122"/>
              <a:gd name="T8" fmla="*/ 0 w 3661"/>
              <a:gd name="T9" fmla="*/ 2061 h 4122"/>
              <a:gd name="T10" fmla="*/ 0 w 3661"/>
              <a:gd name="T11" fmla="*/ 1293 h 4122"/>
              <a:gd name="T12" fmla="*/ 250 w 3661"/>
              <a:gd name="T13" fmla="*/ 860 h 4122"/>
              <a:gd name="T14" fmla="*/ 915 w 3661"/>
              <a:gd name="T15" fmla="*/ 476 h 4122"/>
              <a:gd name="T16" fmla="*/ 1581 w 3661"/>
              <a:gd name="T17" fmla="*/ 92 h 4122"/>
              <a:gd name="T18" fmla="*/ 2081 w 3661"/>
              <a:gd name="T19" fmla="*/ 92 h 4122"/>
              <a:gd name="T20" fmla="*/ 2746 w 3661"/>
              <a:gd name="T21" fmla="*/ 476 h 4122"/>
              <a:gd name="T22" fmla="*/ 3411 w 3661"/>
              <a:gd name="T23" fmla="*/ 860 h 4122"/>
              <a:gd name="T24" fmla="*/ 3661 w 3661"/>
              <a:gd name="T25" fmla="*/ 1293 h 4122"/>
              <a:gd name="T26" fmla="*/ 3661 w 3661"/>
              <a:gd name="T27" fmla="*/ 2061 h 4122"/>
              <a:gd name="T28" fmla="*/ 3661 w 3661"/>
              <a:gd name="T29" fmla="*/ 2829 h 4122"/>
              <a:gd name="T30" fmla="*/ 3411 w 3661"/>
              <a:gd name="T31" fmla="*/ 3262 h 4122"/>
              <a:gd name="T32" fmla="*/ 2746 w 3661"/>
              <a:gd name="T33" fmla="*/ 3646 h 4122"/>
              <a:gd name="T34" fmla="*/ 2081 w 3661"/>
              <a:gd name="T35" fmla="*/ 4030 h 4122"/>
              <a:gd name="T36" fmla="*/ 1581 w 3661"/>
              <a:gd name="T37" fmla="*/ 4030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61" h="4122">
                <a:moveTo>
                  <a:pt x="1581" y="4030"/>
                </a:moveTo>
                <a:lnTo>
                  <a:pt x="915" y="3646"/>
                </a:lnTo>
                <a:lnTo>
                  <a:pt x="250" y="3262"/>
                </a:lnTo>
                <a:cubicBezTo>
                  <a:pt x="91" y="3170"/>
                  <a:pt x="0" y="3012"/>
                  <a:pt x="0" y="2829"/>
                </a:cubicBezTo>
                <a:lnTo>
                  <a:pt x="0" y="2061"/>
                </a:lnTo>
                <a:lnTo>
                  <a:pt x="0" y="1293"/>
                </a:lnTo>
                <a:cubicBezTo>
                  <a:pt x="0" y="1109"/>
                  <a:pt x="91" y="951"/>
                  <a:pt x="250" y="860"/>
                </a:cubicBezTo>
                <a:lnTo>
                  <a:pt x="915" y="476"/>
                </a:lnTo>
                <a:lnTo>
                  <a:pt x="1581" y="92"/>
                </a:lnTo>
                <a:cubicBezTo>
                  <a:pt x="1740" y="0"/>
                  <a:pt x="1922" y="0"/>
                  <a:pt x="2081" y="92"/>
                </a:cubicBezTo>
                <a:lnTo>
                  <a:pt x="2746" y="476"/>
                </a:lnTo>
                <a:lnTo>
                  <a:pt x="3411" y="860"/>
                </a:lnTo>
                <a:cubicBezTo>
                  <a:pt x="3570" y="951"/>
                  <a:pt x="3661" y="1109"/>
                  <a:pt x="3661" y="1293"/>
                </a:cubicBezTo>
                <a:lnTo>
                  <a:pt x="3661" y="2061"/>
                </a:lnTo>
                <a:lnTo>
                  <a:pt x="3661" y="2829"/>
                </a:lnTo>
                <a:cubicBezTo>
                  <a:pt x="3661" y="3012"/>
                  <a:pt x="3570" y="3170"/>
                  <a:pt x="3411" y="3262"/>
                </a:cubicBezTo>
                <a:lnTo>
                  <a:pt x="2746" y="3646"/>
                </a:lnTo>
                <a:lnTo>
                  <a:pt x="2081" y="4030"/>
                </a:lnTo>
                <a:cubicBezTo>
                  <a:pt x="1922" y="4122"/>
                  <a:pt x="1740" y="4122"/>
                  <a:pt x="1581" y="403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/>
              </a:gs>
              <a:gs pos="100000">
                <a:schemeClr val="accent5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Freeform 9"/>
          <p:cNvSpPr>
            <a:spLocks/>
          </p:cNvSpPr>
          <p:nvPr/>
        </p:nvSpPr>
        <p:spPr bwMode="auto">
          <a:xfrm>
            <a:off x="6245361" y="4413588"/>
            <a:ext cx="1340244" cy="1509572"/>
          </a:xfrm>
          <a:custGeom>
            <a:avLst/>
            <a:gdLst>
              <a:gd name="T0" fmla="*/ 3410 w 3660"/>
              <a:gd name="T1" fmla="*/ 3262 h 4122"/>
              <a:gd name="T2" fmla="*/ 2745 w 3660"/>
              <a:gd name="T3" fmla="*/ 3646 h 4122"/>
              <a:gd name="T4" fmla="*/ 2080 w 3660"/>
              <a:gd name="T5" fmla="*/ 4030 h 4122"/>
              <a:gd name="T6" fmla="*/ 1580 w 3660"/>
              <a:gd name="T7" fmla="*/ 4030 h 4122"/>
              <a:gd name="T8" fmla="*/ 915 w 3660"/>
              <a:gd name="T9" fmla="*/ 3646 h 4122"/>
              <a:gd name="T10" fmla="*/ 250 w 3660"/>
              <a:gd name="T11" fmla="*/ 3262 h 4122"/>
              <a:gd name="T12" fmla="*/ 0 w 3660"/>
              <a:gd name="T13" fmla="*/ 2829 h 4122"/>
              <a:gd name="T14" fmla="*/ 0 w 3660"/>
              <a:gd name="T15" fmla="*/ 2061 h 4122"/>
              <a:gd name="T16" fmla="*/ 0 w 3660"/>
              <a:gd name="T17" fmla="*/ 1293 h 4122"/>
              <a:gd name="T18" fmla="*/ 250 w 3660"/>
              <a:gd name="T19" fmla="*/ 860 h 4122"/>
              <a:gd name="T20" fmla="*/ 915 w 3660"/>
              <a:gd name="T21" fmla="*/ 476 h 4122"/>
              <a:gd name="T22" fmla="*/ 1580 w 3660"/>
              <a:gd name="T23" fmla="*/ 92 h 4122"/>
              <a:gd name="T24" fmla="*/ 2080 w 3660"/>
              <a:gd name="T25" fmla="*/ 92 h 4122"/>
              <a:gd name="T26" fmla="*/ 2745 w 3660"/>
              <a:gd name="T27" fmla="*/ 476 h 4122"/>
              <a:gd name="T28" fmla="*/ 3410 w 3660"/>
              <a:gd name="T29" fmla="*/ 860 h 4122"/>
              <a:gd name="T30" fmla="*/ 3660 w 3660"/>
              <a:gd name="T31" fmla="*/ 1293 h 4122"/>
              <a:gd name="T32" fmla="*/ 3660 w 3660"/>
              <a:gd name="T33" fmla="*/ 2061 h 4122"/>
              <a:gd name="T34" fmla="*/ 3660 w 3660"/>
              <a:gd name="T35" fmla="*/ 2829 h 4122"/>
              <a:gd name="T36" fmla="*/ 3410 w 3660"/>
              <a:gd name="T37" fmla="*/ 3262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60" h="4122">
                <a:moveTo>
                  <a:pt x="3410" y="3262"/>
                </a:moveTo>
                <a:lnTo>
                  <a:pt x="2745" y="3646"/>
                </a:lnTo>
                <a:lnTo>
                  <a:pt x="2080" y="4030"/>
                </a:lnTo>
                <a:cubicBezTo>
                  <a:pt x="1921" y="4122"/>
                  <a:pt x="1739" y="4122"/>
                  <a:pt x="1580" y="4030"/>
                </a:cubicBezTo>
                <a:lnTo>
                  <a:pt x="915" y="3646"/>
                </a:lnTo>
                <a:lnTo>
                  <a:pt x="250" y="3262"/>
                </a:lnTo>
                <a:cubicBezTo>
                  <a:pt x="91" y="3170"/>
                  <a:pt x="0" y="3012"/>
                  <a:pt x="0" y="2829"/>
                </a:cubicBezTo>
                <a:lnTo>
                  <a:pt x="0" y="2061"/>
                </a:lnTo>
                <a:lnTo>
                  <a:pt x="0" y="1293"/>
                </a:lnTo>
                <a:cubicBezTo>
                  <a:pt x="0" y="1109"/>
                  <a:pt x="91" y="951"/>
                  <a:pt x="250" y="860"/>
                </a:cubicBezTo>
                <a:lnTo>
                  <a:pt x="915" y="476"/>
                </a:lnTo>
                <a:lnTo>
                  <a:pt x="1580" y="92"/>
                </a:lnTo>
                <a:cubicBezTo>
                  <a:pt x="1739" y="0"/>
                  <a:pt x="1921" y="0"/>
                  <a:pt x="2080" y="92"/>
                </a:cubicBezTo>
                <a:lnTo>
                  <a:pt x="2745" y="476"/>
                </a:lnTo>
                <a:lnTo>
                  <a:pt x="3410" y="860"/>
                </a:lnTo>
                <a:cubicBezTo>
                  <a:pt x="3569" y="951"/>
                  <a:pt x="3660" y="1109"/>
                  <a:pt x="3660" y="1293"/>
                </a:cubicBezTo>
                <a:lnTo>
                  <a:pt x="3660" y="2061"/>
                </a:lnTo>
                <a:lnTo>
                  <a:pt x="3660" y="2829"/>
                </a:lnTo>
                <a:cubicBezTo>
                  <a:pt x="3660" y="3012"/>
                  <a:pt x="3569" y="3170"/>
                  <a:pt x="3410" y="326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7" name="Freeform 10"/>
          <p:cNvSpPr>
            <a:spLocks/>
          </p:cNvSpPr>
          <p:nvPr/>
        </p:nvSpPr>
        <p:spPr bwMode="auto">
          <a:xfrm>
            <a:off x="7064842" y="2993472"/>
            <a:ext cx="1338647" cy="1509572"/>
          </a:xfrm>
          <a:custGeom>
            <a:avLst/>
            <a:gdLst>
              <a:gd name="T0" fmla="*/ 3660 w 3660"/>
              <a:gd name="T1" fmla="*/ 1293 h 4122"/>
              <a:gd name="T2" fmla="*/ 3660 w 3660"/>
              <a:gd name="T3" fmla="*/ 2061 h 4122"/>
              <a:gd name="T4" fmla="*/ 3660 w 3660"/>
              <a:gd name="T5" fmla="*/ 2829 h 4122"/>
              <a:gd name="T6" fmla="*/ 3410 w 3660"/>
              <a:gd name="T7" fmla="*/ 3262 h 4122"/>
              <a:gd name="T8" fmla="*/ 2745 w 3660"/>
              <a:gd name="T9" fmla="*/ 3646 h 4122"/>
              <a:gd name="T10" fmla="*/ 2080 w 3660"/>
              <a:gd name="T11" fmla="*/ 4030 h 4122"/>
              <a:gd name="T12" fmla="*/ 1580 w 3660"/>
              <a:gd name="T13" fmla="*/ 4030 h 4122"/>
              <a:gd name="T14" fmla="*/ 915 w 3660"/>
              <a:gd name="T15" fmla="*/ 3646 h 4122"/>
              <a:gd name="T16" fmla="*/ 250 w 3660"/>
              <a:gd name="T17" fmla="*/ 3262 h 4122"/>
              <a:gd name="T18" fmla="*/ 0 w 3660"/>
              <a:gd name="T19" fmla="*/ 2829 h 4122"/>
              <a:gd name="T20" fmla="*/ 0 w 3660"/>
              <a:gd name="T21" fmla="*/ 2061 h 4122"/>
              <a:gd name="T22" fmla="*/ 0 w 3660"/>
              <a:gd name="T23" fmla="*/ 1293 h 4122"/>
              <a:gd name="T24" fmla="*/ 250 w 3660"/>
              <a:gd name="T25" fmla="*/ 860 h 4122"/>
              <a:gd name="T26" fmla="*/ 915 w 3660"/>
              <a:gd name="T27" fmla="*/ 476 h 4122"/>
              <a:gd name="T28" fmla="*/ 1580 w 3660"/>
              <a:gd name="T29" fmla="*/ 92 h 4122"/>
              <a:gd name="T30" fmla="*/ 2080 w 3660"/>
              <a:gd name="T31" fmla="*/ 92 h 4122"/>
              <a:gd name="T32" fmla="*/ 2745 w 3660"/>
              <a:gd name="T33" fmla="*/ 476 h 4122"/>
              <a:gd name="T34" fmla="*/ 3410 w 3660"/>
              <a:gd name="T35" fmla="*/ 860 h 4122"/>
              <a:gd name="T36" fmla="*/ 3660 w 3660"/>
              <a:gd name="T37" fmla="*/ 1293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60" h="4122">
                <a:moveTo>
                  <a:pt x="3660" y="1293"/>
                </a:moveTo>
                <a:lnTo>
                  <a:pt x="3660" y="2061"/>
                </a:lnTo>
                <a:lnTo>
                  <a:pt x="3660" y="2829"/>
                </a:lnTo>
                <a:cubicBezTo>
                  <a:pt x="3660" y="3013"/>
                  <a:pt x="3569" y="3171"/>
                  <a:pt x="3410" y="3262"/>
                </a:cubicBezTo>
                <a:lnTo>
                  <a:pt x="2745" y="3646"/>
                </a:lnTo>
                <a:lnTo>
                  <a:pt x="2080" y="4030"/>
                </a:lnTo>
                <a:cubicBezTo>
                  <a:pt x="1921" y="4122"/>
                  <a:pt x="1739" y="4122"/>
                  <a:pt x="1580" y="4030"/>
                </a:cubicBezTo>
                <a:lnTo>
                  <a:pt x="915" y="3646"/>
                </a:lnTo>
                <a:lnTo>
                  <a:pt x="250" y="3262"/>
                </a:lnTo>
                <a:cubicBezTo>
                  <a:pt x="91" y="3171"/>
                  <a:pt x="0" y="3013"/>
                  <a:pt x="0" y="2829"/>
                </a:cubicBezTo>
                <a:lnTo>
                  <a:pt x="0" y="2061"/>
                </a:lnTo>
                <a:lnTo>
                  <a:pt x="0" y="1293"/>
                </a:lnTo>
                <a:cubicBezTo>
                  <a:pt x="0" y="1110"/>
                  <a:pt x="91" y="952"/>
                  <a:pt x="250" y="860"/>
                </a:cubicBezTo>
                <a:lnTo>
                  <a:pt x="915" y="476"/>
                </a:lnTo>
                <a:lnTo>
                  <a:pt x="1580" y="92"/>
                </a:lnTo>
                <a:cubicBezTo>
                  <a:pt x="1739" y="0"/>
                  <a:pt x="1921" y="0"/>
                  <a:pt x="2080" y="92"/>
                </a:cubicBezTo>
                <a:lnTo>
                  <a:pt x="2745" y="476"/>
                </a:lnTo>
                <a:lnTo>
                  <a:pt x="3410" y="860"/>
                </a:lnTo>
                <a:cubicBezTo>
                  <a:pt x="3569" y="952"/>
                  <a:pt x="3660" y="1110"/>
                  <a:pt x="3660" y="129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Freeform 11"/>
          <p:cNvSpPr>
            <a:spLocks/>
          </p:cNvSpPr>
          <p:nvPr/>
        </p:nvSpPr>
        <p:spPr bwMode="auto">
          <a:xfrm>
            <a:off x="5307668" y="2860885"/>
            <a:ext cx="1576664" cy="1776343"/>
          </a:xfrm>
          <a:custGeom>
            <a:avLst/>
            <a:gdLst>
              <a:gd name="T0" fmla="*/ 2456 w 4311"/>
              <a:gd name="T1" fmla="*/ 110 h 4851"/>
              <a:gd name="T2" fmla="*/ 3233 w 4311"/>
              <a:gd name="T3" fmla="*/ 559 h 4851"/>
              <a:gd name="T4" fmla="*/ 4011 w 4311"/>
              <a:gd name="T5" fmla="*/ 1008 h 4851"/>
              <a:gd name="T6" fmla="*/ 4311 w 4311"/>
              <a:gd name="T7" fmla="*/ 1527 h 4851"/>
              <a:gd name="T8" fmla="*/ 4311 w 4311"/>
              <a:gd name="T9" fmla="*/ 2425 h 4851"/>
              <a:gd name="T10" fmla="*/ 4311 w 4311"/>
              <a:gd name="T11" fmla="*/ 3323 h 4851"/>
              <a:gd name="T12" fmla="*/ 4011 w 4311"/>
              <a:gd name="T13" fmla="*/ 3843 h 4851"/>
              <a:gd name="T14" fmla="*/ 3233 w 4311"/>
              <a:gd name="T15" fmla="*/ 4292 h 4851"/>
              <a:gd name="T16" fmla="*/ 2456 w 4311"/>
              <a:gd name="T17" fmla="*/ 4741 h 4851"/>
              <a:gd name="T18" fmla="*/ 1856 w 4311"/>
              <a:gd name="T19" fmla="*/ 4741 h 4851"/>
              <a:gd name="T20" fmla="*/ 1078 w 4311"/>
              <a:gd name="T21" fmla="*/ 4292 h 4851"/>
              <a:gd name="T22" fmla="*/ 300 w 4311"/>
              <a:gd name="T23" fmla="*/ 3843 h 4851"/>
              <a:gd name="T24" fmla="*/ 0 w 4311"/>
              <a:gd name="T25" fmla="*/ 3323 h 4851"/>
              <a:gd name="T26" fmla="*/ 0 w 4311"/>
              <a:gd name="T27" fmla="*/ 2425 h 4851"/>
              <a:gd name="T28" fmla="*/ 0 w 4311"/>
              <a:gd name="T29" fmla="*/ 1527 h 4851"/>
              <a:gd name="T30" fmla="*/ 300 w 4311"/>
              <a:gd name="T31" fmla="*/ 1008 h 4851"/>
              <a:gd name="T32" fmla="*/ 1078 w 4311"/>
              <a:gd name="T33" fmla="*/ 559 h 4851"/>
              <a:gd name="T34" fmla="*/ 1856 w 4311"/>
              <a:gd name="T35" fmla="*/ 110 h 4851"/>
              <a:gd name="T36" fmla="*/ 2456 w 4311"/>
              <a:gd name="T37" fmla="*/ 110 h 48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311" h="4851">
                <a:moveTo>
                  <a:pt x="2456" y="110"/>
                </a:moveTo>
                <a:lnTo>
                  <a:pt x="3233" y="559"/>
                </a:lnTo>
                <a:lnTo>
                  <a:pt x="4011" y="1008"/>
                </a:lnTo>
                <a:cubicBezTo>
                  <a:pt x="4202" y="1118"/>
                  <a:pt x="4311" y="1307"/>
                  <a:pt x="4311" y="1527"/>
                </a:cubicBezTo>
                <a:lnTo>
                  <a:pt x="4311" y="2425"/>
                </a:lnTo>
                <a:lnTo>
                  <a:pt x="4311" y="3323"/>
                </a:lnTo>
                <a:cubicBezTo>
                  <a:pt x="4311" y="3544"/>
                  <a:pt x="4202" y="3733"/>
                  <a:pt x="4011" y="3843"/>
                </a:cubicBezTo>
                <a:lnTo>
                  <a:pt x="3233" y="4292"/>
                </a:lnTo>
                <a:lnTo>
                  <a:pt x="2456" y="4741"/>
                </a:lnTo>
                <a:cubicBezTo>
                  <a:pt x="2265" y="4851"/>
                  <a:pt x="2046" y="4851"/>
                  <a:pt x="1856" y="4741"/>
                </a:cubicBezTo>
                <a:lnTo>
                  <a:pt x="1078" y="4292"/>
                </a:lnTo>
                <a:lnTo>
                  <a:pt x="300" y="3843"/>
                </a:lnTo>
                <a:cubicBezTo>
                  <a:pt x="109" y="3733"/>
                  <a:pt x="0" y="3544"/>
                  <a:pt x="0" y="3323"/>
                </a:cubicBezTo>
                <a:lnTo>
                  <a:pt x="0" y="2425"/>
                </a:lnTo>
                <a:lnTo>
                  <a:pt x="0" y="1527"/>
                </a:lnTo>
                <a:cubicBezTo>
                  <a:pt x="0" y="1307"/>
                  <a:pt x="109" y="1118"/>
                  <a:pt x="300" y="1008"/>
                </a:cubicBezTo>
                <a:lnTo>
                  <a:pt x="1078" y="559"/>
                </a:lnTo>
                <a:lnTo>
                  <a:pt x="1856" y="110"/>
                </a:lnTo>
                <a:cubicBezTo>
                  <a:pt x="2046" y="0"/>
                  <a:pt x="2265" y="0"/>
                  <a:pt x="2456" y="11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9" name="Rectangle 35"/>
          <p:cNvSpPr>
            <a:spLocks noChangeArrowheads="1"/>
          </p:cNvSpPr>
          <p:nvPr/>
        </p:nvSpPr>
        <p:spPr bwMode="auto">
          <a:xfrm>
            <a:off x="4737316" y="2082719"/>
            <a:ext cx="10800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20" name="Freeform 59"/>
          <p:cNvSpPr>
            <a:spLocks noChangeAspect="1" noEditPoints="1"/>
          </p:cNvSpPr>
          <p:nvPr/>
        </p:nvSpPr>
        <p:spPr bwMode="auto">
          <a:xfrm>
            <a:off x="5722251" y="3391628"/>
            <a:ext cx="747499" cy="714857"/>
          </a:xfrm>
          <a:custGeom>
            <a:avLst/>
            <a:gdLst>
              <a:gd name="T0" fmla="*/ 312 w 999"/>
              <a:gd name="T1" fmla="*/ 203 h 956"/>
              <a:gd name="T2" fmla="*/ 468 w 999"/>
              <a:gd name="T3" fmla="*/ 20 h 956"/>
              <a:gd name="T4" fmla="*/ 231 w 999"/>
              <a:gd name="T5" fmla="*/ 253 h 956"/>
              <a:gd name="T6" fmla="*/ 0 w 999"/>
              <a:gd name="T7" fmla="*/ 441 h 956"/>
              <a:gd name="T8" fmla="*/ 231 w 999"/>
              <a:gd name="T9" fmla="*/ 253 h 956"/>
              <a:gd name="T10" fmla="*/ 249 w 999"/>
              <a:gd name="T11" fmla="*/ 192 h 956"/>
              <a:gd name="T12" fmla="*/ 374 w 999"/>
              <a:gd name="T13" fmla="*/ 0 h 956"/>
              <a:gd name="T14" fmla="*/ 121 w 999"/>
              <a:gd name="T15" fmla="*/ 801 h 956"/>
              <a:gd name="T16" fmla="*/ 283 w 999"/>
              <a:gd name="T17" fmla="*/ 843 h 956"/>
              <a:gd name="T18" fmla="*/ 121 w 999"/>
              <a:gd name="T19" fmla="*/ 801 h 956"/>
              <a:gd name="T20" fmla="*/ 468 w 999"/>
              <a:gd name="T21" fmla="*/ 677 h 956"/>
              <a:gd name="T22" fmla="*/ 266 w 999"/>
              <a:gd name="T23" fmla="*/ 505 h 956"/>
              <a:gd name="T24" fmla="*/ 231 w 999"/>
              <a:gd name="T25" fmla="*/ 705 h 956"/>
              <a:gd name="T26" fmla="*/ 0 w 999"/>
              <a:gd name="T27" fmla="*/ 505 h 956"/>
              <a:gd name="T28" fmla="*/ 231 w 999"/>
              <a:gd name="T29" fmla="*/ 705 h 956"/>
              <a:gd name="T30" fmla="*/ 797 w 999"/>
              <a:gd name="T31" fmla="*/ 441 h 956"/>
              <a:gd name="T32" fmla="*/ 918 w 999"/>
              <a:gd name="T33" fmla="*/ 206 h 956"/>
              <a:gd name="T34" fmla="*/ 770 w 999"/>
              <a:gd name="T35" fmla="*/ 705 h 956"/>
              <a:gd name="T36" fmla="*/ 999 w 999"/>
              <a:gd name="T37" fmla="*/ 505 h 956"/>
              <a:gd name="T38" fmla="*/ 770 w 999"/>
              <a:gd name="T39" fmla="*/ 705 h 956"/>
              <a:gd name="T40" fmla="*/ 626 w 999"/>
              <a:gd name="T41" fmla="*/ 956 h 956"/>
              <a:gd name="T42" fmla="*/ 751 w 999"/>
              <a:gd name="T43" fmla="*/ 765 h 956"/>
              <a:gd name="T44" fmla="*/ 532 w 999"/>
              <a:gd name="T45" fmla="*/ 216 h 956"/>
              <a:gd name="T46" fmla="*/ 660 w 999"/>
              <a:gd name="T47" fmla="*/ 143 h 956"/>
              <a:gd name="T48" fmla="*/ 532 w 999"/>
              <a:gd name="T49" fmla="*/ 677 h 956"/>
              <a:gd name="T50" fmla="*/ 733 w 999"/>
              <a:gd name="T51" fmla="*/ 505 h 956"/>
              <a:gd name="T52" fmla="*/ 532 w 999"/>
              <a:gd name="T53" fmla="*/ 677 h 956"/>
              <a:gd name="T54" fmla="*/ 468 w 999"/>
              <a:gd name="T55" fmla="*/ 441 h 956"/>
              <a:gd name="T56" fmla="*/ 293 w 999"/>
              <a:gd name="T57" fmla="*/ 264 h 956"/>
              <a:gd name="T58" fmla="*/ 532 w 999"/>
              <a:gd name="T59" fmla="*/ 441 h 956"/>
              <a:gd name="T60" fmla="*/ 707 w 999"/>
              <a:gd name="T61" fmla="*/ 264 h 956"/>
              <a:gd name="T62" fmla="*/ 532 w 999"/>
              <a:gd name="T63" fmla="*/ 441 h 956"/>
              <a:gd name="T64" fmla="*/ 751 w 999"/>
              <a:gd name="T65" fmla="*/ 192 h 956"/>
              <a:gd name="T66" fmla="*/ 626 w 999"/>
              <a:gd name="T67" fmla="*/ 0 h 956"/>
              <a:gd name="T68" fmla="*/ 312 w 999"/>
              <a:gd name="T69" fmla="*/ 753 h 956"/>
              <a:gd name="T70" fmla="*/ 468 w 999"/>
              <a:gd name="T71" fmla="*/ 938 h 956"/>
              <a:gd name="T72" fmla="*/ 312 w 999"/>
              <a:gd name="T73" fmla="*/ 753 h 956"/>
              <a:gd name="T74" fmla="*/ 687 w 999"/>
              <a:gd name="T75" fmla="*/ 753 h 956"/>
              <a:gd name="T76" fmla="*/ 532 w 999"/>
              <a:gd name="T77" fmla="*/ 938 h 9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9" h="956">
                <a:moveTo>
                  <a:pt x="340" y="143"/>
                </a:moveTo>
                <a:cubicBezTo>
                  <a:pt x="330" y="162"/>
                  <a:pt x="321" y="183"/>
                  <a:pt x="312" y="203"/>
                </a:cubicBezTo>
                <a:cubicBezTo>
                  <a:pt x="361" y="210"/>
                  <a:pt x="413" y="214"/>
                  <a:pt x="468" y="216"/>
                </a:cubicBezTo>
                <a:lnTo>
                  <a:pt x="468" y="20"/>
                </a:lnTo>
                <a:cubicBezTo>
                  <a:pt x="421" y="33"/>
                  <a:pt x="376" y="75"/>
                  <a:pt x="340" y="143"/>
                </a:cubicBezTo>
                <a:close/>
                <a:moveTo>
                  <a:pt x="231" y="253"/>
                </a:moveTo>
                <a:cubicBezTo>
                  <a:pt x="176" y="240"/>
                  <a:pt x="125" y="225"/>
                  <a:pt x="81" y="207"/>
                </a:cubicBezTo>
                <a:cubicBezTo>
                  <a:pt x="36" y="275"/>
                  <a:pt x="7" y="355"/>
                  <a:pt x="0" y="441"/>
                </a:cubicBezTo>
                <a:lnTo>
                  <a:pt x="203" y="441"/>
                </a:lnTo>
                <a:cubicBezTo>
                  <a:pt x="205" y="376"/>
                  <a:pt x="215" y="311"/>
                  <a:pt x="231" y="253"/>
                </a:cubicBezTo>
                <a:close/>
                <a:moveTo>
                  <a:pt x="121" y="155"/>
                </a:moveTo>
                <a:cubicBezTo>
                  <a:pt x="159" y="170"/>
                  <a:pt x="201" y="183"/>
                  <a:pt x="249" y="192"/>
                </a:cubicBezTo>
                <a:cubicBezTo>
                  <a:pt x="259" y="164"/>
                  <a:pt x="270" y="138"/>
                  <a:pt x="283" y="113"/>
                </a:cubicBezTo>
                <a:cubicBezTo>
                  <a:pt x="309" y="65"/>
                  <a:pt x="340" y="27"/>
                  <a:pt x="374" y="0"/>
                </a:cubicBezTo>
                <a:cubicBezTo>
                  <a:pt x="274" y="26"/>
                  <a:pt x="186" y="81"/>
                  <a:pt x="121" y="155"/>
                </a:cubicBezTo>
                <a:close/>
                <a:moveTo>
                  <a:pt x="121" y="801"/>
                </a:moveTo>
                <a:cubicBezTo>
                  <a:pt x="186" y="876"/>
                  <a:pt x="274" y="931"/>
                  <a:pt x="374" y="956"/>
                </a:cubicBezTo>
                <a:cubicBezTo>
                  <a:pt x="340" y="929"/>
                  <a:pt x="309" y="892"/>
                  <a:pt x="283" y="843"/>
                </a:cubicBezTo>
                <a:cubicBezTo>
                  <a:pt x="270" y="819"/>
                  <a:pt x="259" y="793"/>
                  <a:pt x="249" y="765"/>
                </a:cubicBezTo>
                <a:cubicBezTo>
                  <a:pt x="201" y="775"/>
                  <a:pt x="159" y="787"/>
                  <a:pt x="121" y="801"/>
                </a:cubicBezTo>
                <a:close/>
                <a:moveTo>
                  <a:pt x="293" y="693"/>
                </a:moveTo>
                <a:cubicBezTo>
                  <a:pt x="348" y="684"/>
                  <a:pt x="407" y="679"/>
                  <a:pt x="468" y="677"/>
                </a:cubicBezTo>
                <a:lnTo>
                  <a:pt x="468" y="505"/>
                </a:lnTo>
                <a:lnTo>
                  <a:pt x="266" y="505"/>
                </a:lnTo>
                <a:cubicBezTo>
                  <a:pt x="268" y="572"/>
                  <a:pt x="277" y="635"/>
                  <a:pt x="293" y="693"/>
                </a:cubicBezTo>
                <a:close/>
                <a:moveTo>
                  <a:pt x="231" y="705"/>
                </a:moveTo>
                <a:cubicBezTo>
                  <a:pt x="214" y="643"/>
                  <a:pt x="204" y="575"/>
                  <a:pt x="202" y="505"/>
                </a:cubicBezTo>
                <a:lnTo>
                  <a:pt x="0" y="505"/>
                </a:lnTo>
                <a:cubicBezTo>
                  <a:pt x="5" y="595"/>
                  <a:pt x="34" y="678"/>
                  <a:pt x="81" y="750"/>
                </a:cubicBezTo>
                <a:cubicBezTo>
                  <a:pt x="125" y="732"/>
                  <a:pt x="176" y="716"/>
                  <a:pt x="231" y="705"/>
                </a:cubicBezTo>
                <a:close/>
                <a:moveTo>
                  <a:pt x="770" y="253"/>
                </a:moveTo>
                <a:cubicBezTo>
                  <a:pt x="785" y="311"/>
                  <a:pt x="795" y="376"/>
                  <a:pt x="797" y="441"/>
                </a:cubicBezTo>
                <a:lnTo>
                  <a:pt x="999" y="441"/>
                </a:lnTo>
                <a:cubicBezTo>
                  <a:pt x="992" y="355"/>
                  <a:pt x="964" y="275"/>
                  <a:pt x="918" y="206"/>
                </a:cubicBezTo>
                <a:cubicBezTo>
                  <a:pt x="873" y="225"/>
                  <a:pt x="823" y="241"/>
                  <a:pt x="770" y="253"/>
                </a:cubicBezTo>
                <a:close/>
                <a:moveTo>
                  <a:pt x="770" y="705"/>
                </a:moveTo>
                <a:cubicBezTo>
                  <a:pt x="824" y="716"/>
                  <a:pt x="873" y="732"/>
                  <a:pt x="918" y="750"/>
                </a:cubicBezTo>
                <a:cubicBezTo>
                  <a:pt x="965" y="679"/>
                  <a:pt x="994" y="595"/>
                  <a:pt x="999" y="505"/>
                </a:cubicBezTo>
                <a:lnTo>
                  <a:pt x="797" y="505"/>
                </a:lnTo>
                <a:cubicBezTo>
                  <a:pt x="796" y="576"/>
                  <a:pt x="786" y="644"/>
                  <a:pt x="770" y="705"/>
                </a:cubicBezTo>
                <a:close/>
                <a:moveTo>
                  <a:pt x="751" y="765"/>
                </a:moveTo>
                <a:cubicBezTo>
                  <a:pt x="720" y="849"/>
                  <a:pt x="678" y="915"/>
                  <a:pt x="626" y="956"/>
                </a:cubicBezTo>
                <a:cubicBezTo>
                  <a:pt x="725" y="932"/>
                  <a:pt x="812" y="877"/>
                  <a:pt x="877" y="803"/>
                </a:cubicBezTo>
                <a:cubicBezTo>
                  <a:pt x="839" y="788"/>
                  <a:pt x="797" y="775"/>
                  <a:pt x="751" y="765"/>
                </a:cubicBezTo>
                <a:close/>
                <a:moveTo>
                  <a:pt x="532" y="20"/>
                </a:moveTo>
                <a:lnTo>
                  <a:pt x="532" y="216"/>
                </a:lnTo>
                <a:cubicBezTo>
                  <a:pt x="585" y="214"/>
                  <a:pt x="637" y="210"/>
                  <a:pt x="687" y="203"/>
                </a:cubicBezTo>
                <a:cubicBezTo>
                  <a:pt x="679" y="182"/>
                  <a:pt x="670" y="162"/>
                  <a:pt x="660" y="143"/>
                </a:cubicBezTo>
                <a:cubicBezTo>
                  <a:pt x="623" y="75"/>
                  <a:pt x="578" y="33"/>
                  <a:pt x="532" y="20"/>
                </a:cubicBezTo>
                <a:close/>
                <a:moveTo>
                  <a:pt x="532" y="677"/>
                </a:moveTo>
                <a:cubicBezTo>
                  <a:pt x="592" y="679"/>
                  <a:pt x="651" y="684"/>
                  <a:pt x="707" y="693"/>
                </a:cubicBezTo>
                <a:cubicBezTo>
                  <a:pt x="722" y="636"/>
                  <a:pt x="732" y="572"/>
                  <a:pt x="733" y="505"/>
                </a:cubicBezTo>
                <a:lnTo>
                  <a:pt x="532" y="505"/>
                </a:lnTo>
                <a:lnTo>
                  <a:pt x="532" y="677"/>
                </a:lnTo>
                <a:close/>
                <a:moveTo>
                  <a:pt x="266" y="441"/>
                </a:moveTo>
                <a:lnTo>
                  <a:pt x="468" y="441"/>
                </a:lnTo>
                <a:lnTo>
                  <a:pt x="468" y="278"/>
                </a:lnTo>
                <a:cubicBezTo>
                  <a:pt x="407" y="278"/>
                  <a:pt x="348" y="272"/>
                  <a:pt x="293" y="264"/>
                </a:cubicBezTo>
                <a:cubicBezTo>
                  <a:pt x="278" y="319"/>
                  <a:pt x="269" y="379"/>
                  <a:pt x="266" y="441"/>
                </a:cubicBezTo>
                <a:close/>
                <a:moveTo>
                  <a:pt x="532" y="441"/>
                </a:moveTo>
                <a:lnTo>
                  <a:pt x="733" y="441"/>
                </a:lnTo>
                <a:cubicBezTo>
                  <a:pt x="730" y="379"/>
                  <a:pt x="722" y="319"/>
                  <a:pt x="707" y="264"/>
                </a:cubicBezTo>
                <a:cubicBezTo>
                  <a:pt x="651" y="272"/>
                  <a:pt x="592" y="278"/>
                  <a:pt x="532" y="278"/>
                </a:cubicBezTo>
                <a:lnTo>
                  <a:pt x="532" y="441"/>
                </a:lnTo>
                <a:close/>
                <a:moveTo>
                  <a:pt x="716" y="113"/>
                </a:moveTo>
                <a:cubicBezTo>
                  <a:pt x="729" y="138"/>
                  <a:pt x="741" y="164"/>
                  <a:pt x="751" y="192"/>
                </a:cubicBezTo>
                <a:cubicBezTo>
                  <a:pt x="797" y="183"/>
                  <a:pt x="838" y="169"/>
                  <a:pt x="878" y="155"/>
                </a:cubicBezTo>
                <a:cubicBezTo>
                  <a:pt x="812" y="80"/>
                  <a:pt x="725" y="26"/>
                  <a:pt x="626" y="0"/>
                </a:cubicBezTo>
                <a:cubicBezTo>
                  <a:pt x="659" y="27"/>
                  <a:pt x="690" y="65"/>
                  <a:pt x="716" y="113"/>
                </a:cubicBezTo>
                <a:close/>
                <a:moveTo>
                  <a:pt x="312" y="753"/>
                </a:moveTo>
                <a:cubicBezTo>
                  <a:pt x="321" y="775"/>
                  <a:pt x="330" y="794"/>
                  <a:pt x="340" y="813"/>
                </a:cubicBezTo>
                <a:cubicBezTo>
                  <a:pt x="376" y="880"/>
                  <a:pt x="421" y="923"/>
                  <a:pt x="468" y="938"/>
                </a:cubicBezTo>
                <a:lnTo>
                  <a:pt x="468" y="741"/>
                </a:lnTo>
                <a:cubicBezTo>
                  <a:pt x="413" y="742"/>
                  <a:pt x="361" y="747"/>
                  <a:pt x="312" y="753"/>
                </a:cubicBezTo>
                <a:close/>
                <a:moveTo>
                  <a:pt x="532" y="938"/>
                </a:moveTo>
                <a:cubicBezTo>
                  <a:pt x="594" y="920"/>
                  <a:pt x="650" y="850"/>
                  <a:pt x="687" y="753"/>
                </a:cubicBezTo>
                <a:cubicBezTo>
                  <a:pt x="637" y="747"/>
                  <a:pt x="585" y="742"/>
                  <a:pt x="532" y="741"/>
                </a:cubicBezTo>
                <a:lnTo>
                  <a:pt x="532" y="93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Rectangle 35"/>
          <p:cNvSpPr>
            <a:spLocks noChangeArrowheads="1"/>
          </p:cNvSpPr>
          <p:nvPr/>
        </p:nvSpPr>
        <p:spPr bwMode="auto">
          <a:xfrm>
            <a:off x="6375483" y="2082719"/>
            <a:ext cx="10800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25" name="Rectangle 35"/>
          <p:cNvSpPr>
            <a:spLocks noChangeArrowheads="1"/>
          </p:cNvSpPr>
          <p:nvPr/>
        </p:nvSpPr>
        <p:spPr bwMode="auto">
          <a:xfrm>
            <a:off x="7194165" y="3502037"/>
            <a:ext cx="10800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26" name="Rectangle 35"/>
          <p:cNvSpPr>
            <a:spLocks noChangeArrowheads="1"/>
          </p:cNvSpPr>
          <p:nvPr/>
        </p:nvSpPr>
        <p:spPr bwMode="auto">
          <a:xfrm>
            <a:off x="6375483" y="4922153"/>
            <a:ext cx="10800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27" name="Rectangle 35"/>
          <p:cNvSpPr>
            <a:spLocks noChangeArrowheads="1"/>
          </p:cNvSpPr>
          <p:nvPr/>
        </p:nvSpPr>
        <p:spPr bwMode="auto">
          <a:xfrm>
            <a:off x="4737316" y="4922153"/>
            <a:ext cx="10800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28" name="Rectangle 35"/>
          <p:cNvSpPr>
            <a:spLocks noChangeArrowheads="1"/>
          </p:cNvSpPr>
          <p:nvPr/>
        </p:nvSpPr>
        <p:spPr bwMode="auto">
          <a:xfrm>
            <a:off x="3917835" y="3502037"/>
            <a:ext cx="10800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buClrTx/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29" name="文本框 28"/>
          <p:cNvSpPr txBox="1">
            <a:spLocks/>
          </p:cNvSpPr>
          <p:nvPr/>
        </p:nvSpPr>
        <p:spPr>
          <a:xfrm>
            <a:off x="8532812" y="3271205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30" name="文本框 29"/>
          <p:cNvSpPr txBox="1">
            <a:spLocks/>
          </p:cNvSpPr>
          <p:nvPr/>
        </p:nvSpPr>
        <p:spPr>
          <a:xfrm>
            <a:off x="7735762" y="1851887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31" name="文本框 30"/>
          <p:cNvSpPr txBox="1">
            <a:spLocks/>
          </p:cNvSpPr>
          <p:nvPr/>
        </p:nvSpPr>
        <p:spPr>
          <a:xfrm>
            <a:off x="1600953" y="1851887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32" name="文本框 31"/>
          <p:cNvSpPr txBox="1">
            <a:spLocks/>
          </p:cNvSpPr>
          <p:nvPr/>
        </p:nvSpPr>
        <p:spPr>
          <a:xfrm>
            <a:off x="767780" y="3271205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33" name="文本框 32"/>
          <p:cNvSpPr txBox="1">
            <a:spLocks/>
          </p:cNvSpPr>
          <p:nvPr/>
        </p:nvSpPr>
        <p:spPr>
          <a:xfrm>
            <a:off x="7735762" y="4691321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34" name="文本框 33"/>
          <p:cNvSpPr txBox="1">
            <a:spLocks/>
          </p:cNvSpPr>
          <p:nvPr/>
        </p:nvSpPr>
        <p:spPr>
          <a:xfrm>
            <a:off x="1600953" y="4691321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35" name="Freeform 76"/>
          <p:cNvSpPr>
            <a:spLocks noChangeAspect="1" noEditPoints="1"/>
          </p:cNvSpPr>
          <p:nvPr/>
        </p:nvSpPr>
        <p:spPr bwMode="auto">
          <a:xfrm>
            <a:off x="343748" y="3524671"/>
            <a:ext cx="387891" cy="447175"/>
          </a:xfrm>
          <a:custGeom>
            <a:avLst/>
            <a:gdLst>
              <a:gd name="T0" fmla="*/ 188 w 1003"/>
              <a:gd name="T1" fmla="*/ 436 h 1155"/>
              <a:gd name="T2" fmla="*/ 0 w 1003"/>
              <a:gd name="T3" fmla="*/ 630 h 1155"/>
              <a:gd name="T4" fmla="*/ 0 w 1003"/>
              <a:gd name="T5" fmla="*/ 933 h 1155"/>
              <a:gd name="T6" fmla="*/ 188 w 1003"/>
              <a:gd name="T7" fmla="*/ 1121 h 1155"/>
              <a:gd name="T8" fmla="*/ 126 w 1003"/>
              <a:gd name="T9" fmla="*/ 980 h 1155"/>
              <a:gd name="T10" fmla="*/ 126 w 1003"/>
              <a:gd name="T11" fmla="*/ 583 h 1155"/>
              <a:gd name="T12" fmla="*/ 188 w 1003"/>
              <a:gd name="T13" fmla="*/ 436 h 1155"/>
              <a:gd name="T14" fmla="*/ 731 w 1003"/>
              <a:gd name="T15" fmla="*/ 430 h 1155"/>
              <a:gd name="T16" fmla="*/ 819 w 1003"/>
              <a:gd name="T17" fmla="*/ 38 h 1155"/>
              <a:gd name="T18" fmla="*/ 529 w 1003"/>
              <a:gd name="T19" fmla="*/ 325 h 1155"/>
              <a:gd name="T20" fmla="*/ 251 w 1003"/>
              <a:gd name="T21" fmla="*/ 566 h 1155"/>
              <a:gd name="T22" fmla="*/ 251 w 1003"/>
              <a:gd name="T23" fmla="*/ 992 h 1155"/>
              <a:gd name="T24" fmla="*/ 794 w 1003"/>
              <a:gd name="T25" fmla="*/ 1155 h 1155"/>
              <a:gd name="T26" fmla="*/ 1003 w 1003"/>
              <a:gd name="T27" fmla="*/ 536 h 1155"/>
              <a:gd name="T28" fmla="*/ 731 w 1003"/>
              <a:gd name="T29" fmla="*/ 430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03" h="1155">
                <a:moveTo>
                  <a:pt x="188" y="436"/>
                </a:moveTo>
                <a:cubicBezTo>
                  <a:pt x="148" y="436"/>
                  <a:pt x="0" y="461"/>
                  <a:pt x="0" y="630"/>
                </a:cubicBezTo>
                <a:lnTo>
                  <a:pt x="0" y="933"/>
                </a:lnTo>
                <a:cubicBezTo>
                  <a:pt x="0" y="1102"/>
                  <a:pt x="148" y="1121"/>
                  <a:pt x="188" y="1121"/>
                </a:cubicBezTo>
                <a:cubicBezTo>
                  <a:pt x="229" y="1121"/>
                  <a:pt x="126" y="1086"/>
                  <a:pt x="126" y="980"/>
                </a:cubicBezTo>
                <a:lnTo>
                  <a:pt x="126" y="583"/>
                </a:lnTo>
                <a:cubicBezTo>
                  <a:pt x="126" y="473"/>
                  <a:pt x="229" y="436"/>
                  <a:pt x="188" y="436"/>
                </a:cubicBezTo>
                <a:close/>
                <a:moveTo>
                  <a:pt x="731" y="430"/>
                </a:moveTo>
                <a:cubicBezTo>
                  <a:pt x="723" y="408"/>
                  <a:pt x="953" y="204"/>
                  <a:pt x="819" y="38"/>
                </a:cubicBezTo>
                <a:cubicBezTo>
                  <a:pt x="787" y="0"/>
                  <a:pt x="680" y="223"/>
                  <a:pt x="529" y="325"/>
                </a:cubicBezTo>
                <a:cubicBezTo>
                  <a:pt x="446" y="381"/>
                  <a:pt x="251" y="500"/>
                  <a:pt x="251" y="566"/>
                </a:cubicBezTo>
                <a:lnTo>
                  <a:pt x="251" y="992"/>
                </a:lnTo>
                <a:cubicBezTo>
                  <a:pt x="251" y="1071"/>
                  <a:pt x="560" y="1155"/>
                  <a:pt x="794" y="1155"/>
                </a:cubicBezTo>
                <a:cubicBezTo>
                  <a:pt x="879" y="1155"/>
                  <a:pt x="1003" y="621"/>
                  <a:pt x="1003" y="536"/>
                </a:cubicBezTo>
                <a:cubicBezTo>
                  <a:pt x="1003" y="451"/>
                  <a:pt x="739" y="453"/>
                  <a:pt x="731" y="4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95"/>
          <p:cNvSpPr>
            <a:spLocks noChangeAspect="1" noEditPoints="1"/>
          </p:cNvSpPr>
          <p:nvPr/>
        </p:nvSpPr>
        <p:spPr bwMode="auto">
          <a:xfrm>
            <a:off x="1140387" y="4938091"/>
            <a:ext cx="460566" cy="460566"/>
          </a:xfrm>
          <a:custGeom>
            <a:avLst/>
            <a:gdLst>
              <a:gd name="T0" fmla="*/ 411 w 1101"/>
              <a:gd name="T1" fmla="*/ 1027 h 1104"/>
              <a:gd name="T2" fmla="*/ 592 w 1101"/>
              <a:gd name="T3" fmla="*/ 1027 h 1104"/>
              <a:gd name="T4" fmla="*/ 592 w 1101"/>
              <a:gd name="T5" fmla="*/ 950 h 1104"/>
              <a:gd name="T6" fmla="*/ 627 w 1101"/>
              <a:gd name="T7" fmla="*/ 916 h 1104"/>
              <a:gd name="T8" fmla="*/ 808 w 1101"/>
              <a:gd name="T9" fmla="*/ 916 h 1104"/>
              <a:gd name="T10" fmla="*/ 808 w 1101"/>
              <a:gd name="T11" fmla="*/ 837 h 1104"/>
              <a:gd name="T12" fmla="*/ 843 w 1101"/>
              <a:gd name="T13" fmla="*/ 804 h 1104"/>
              <a:gd name="T14" fmla="*/ 1101 w 1101"/>
              <a:gd name="T15" fmla="*/ 804 h 1104"/>
              <a:gd name="T16" fmla="*/ 1101 w 1101"/>
              <a:gd name="T17" fmla="*/ 847 h 1104"/>
              <a:gd name="T18" fmla="*/ 1067 w 1101"/>
              <a:gd name="T19" fmla="*/ 881 h 1104"/>
              <a:gd name="T20" fmla="*/ 887 w 1101"/>
              <a:gd name="T21" fmla="*/ 881 h 1104"/>
              <a:gd name="T22" fmla="*/ 887 w 1101"/>
              <a:gd name="T23" fmla="*/ 958 h 1104"/>
              <a:gd name="T24" fmla="*/ 851 w 1101"/>
              <a:gd name="T25" fmla="*/ 994 h 1104"/>
              <a:gd name="T26" fmla="*/ 671 w 1101"/>
              <a:gd name="T27" fmla="*/ 994 h 1104"/>
              <a:gd name="T28" fmla="*/ 671 w 1101"/>
              <a:gd name="T29" fmla="*/ 1071 h 1104"/>
              <a:gd name="T30" fmla="*/ 635 w 1101"/>
              <a:gd name="T31" fmla="*/ 1104 h 1104"/>
              <a:gd name="T32" fmla="*/ 377 w 1101"/>
              <a:gd name="T33" fmla="*/ 1104 h 1104"/>
              <a:gd name="T34" fmla="*/ 377 w 1101"/>
              <a:gd name="T35" fmla="*/ 1062 h 1104"/>
              <a:gd name="T36" fmla="*/ 411 w 1101"/>
              <a:gd name="T37" fmla="*/ 1027 h 1104"/>
              <a:gd name="T38" fmla="*/ 39 w 1101"/>
              <a:gd name="T39" fmla="*/ 680 h 1104"/>
              <a:gd name="T40" fmla="*/ 200 w 1101"/>
              <a:gd name="T41" fmla="*/ 694 h 1104"/>
              <a:gd name="T42" fmla="*/ 242 w 1101"/>
              <a:gd name="T43" fmla="*/ 658 h 1104"/>
              <a:gd name="T44" fmla="*/ 249 w 1101"/>
              <a:gd name="T45" fmla="*/ 570 h 1104"/>
              <a:gd name="T46" fmla="*/ 214 w 1101"/>
              <a:gd name="T47" fmla="*/ 529 h 1104"/>
              <a:gd name="T48" fmla="*/ 52 w 1101"/>
              <a:gd name="T49" fmla="*/ 514 h 1104"/>
              <a:gd name="T50" fmla="*/ 10 w 1101"/>
              <a:gd name="T51" fmla="*/ 549 h 1104"/>
              <a:gd name="T52" fmla="*/ 4 w 1101"/>
              <a:gd name="T53" fmla="*/ 638 h 1104"/>
              <a:gd name="T54" fmla="*/ 39 w 1101"/>
              <a:gd name="T55" fmla="*/ 680 h 1104"/>
              <a:gd name="T56" fmla="*/ 213 w 1101"/>
              <a:gd name="T57" fmla="*/ 903 h 1104"/>
              <a:gd name="T58" fmla="*/ 343 w 1101"/>
              <a:gd name="T59" fmla="*/ 657 h 1104"/>
              <a:gd name="T60" fmla="*/ 451 w 1101"/>
              <a:gd name="T61" fmla="*/ 690 h 1104"/>
              <a:gd name="T62" fmla="*/ 462 w 1101"/>
              <a:gd name="T63" fmla="*/ 695 h 1104"/>
              <a:gd name="T64" fmla="*/ 292 w 1101"/>
              <a:gd name="T65" fmla="*/ 974 h 1104"/>
              <a:gd name="T66" fmla="*/ 213 w 1101"/>
              <a:gd name="T67" fmla="*/ 903 h 1104"/>
              <a:gd name="T68" fmla="*/ 512 w 1101"/>
              <a:gd name="T69" fmla="*/ 9 h 1104"/>
              <a:gd name="T70" fmla="*/ 575 w 1101"/>
              <a:gd name="T71" fmla="*/ 113 h 1104"/>
              <a:gd name="T72" fmla="*/ 471 w 1101"/>
              <a:gd name="T73" fmla="*/ 202 h 1104"/>
              <a:gd name="T74" fmla="*/ 410 w 1101"/>
              <a:gd name="T75" fmla="*/ 79 h 1104"/>
              <a:gd name="T76" fmla="*/ 512 w 1101"/>
              <a:gd name="T77" fmla="*/ 9 h 1104"/>
              <a:gd name="T78" fmla="*/ 501 w 1101"/>
              <a:gd name="T79" fmla="*/ 247 h 1104"/>
              <a:gd name="T80" fmla="*/ 544 w 1101"/>
              <a:gd name="T81" fmla="*/ 268 h 1104"/>
              <a:gd name="T82" fmla="*/ 775 w 1101"/>
              <a:gd name="T83" fmla="*/ 375 h 1104"/>
              <a:gd name="T84" fmla="*/ 781 w 1101"/>
              <a:gd name="T85" fmla="*/ 460 h 1104"/>
              <a:gd name="T86" fmla="*/ 537 w 1101"/>
              <a:gd name="T87" fmla="*/ 399 h 1104"/>
              <a:gd name="T88" fmla="*/ 515 w 1101"/>
              <a:gd name="T89" fmla="*/ 519 h 1104"/>
              <a:gd name="T90" fmla="*/ 527 w 1101"/>
              <a:gd name="T91" fmla="*/ 542 h 1104"/>
              <a:gd name="T92" fmla="*/ 757 w 1101"/>
              <a:gd name="T93" fmla="*/ 800 h 1104"/>
              <a:gd name="T94" fmla="*/ 660 w 1101"/>
              <a:gd name="T95" fmla="*/ 844 h 1104"/>
              <a:gd name="T96" fmla="*/ 315 w 1101"/>
              <a:gd name="T97" fmla="*/ 603 h 1104"/>
              <a:gd name="T98" fmla="*/ 274 w 1101"/>
              <a:gd name="T99" fmla="*/ 529 h 1104"/>
              <a:gd name="T100" fmla="*/ 312 w 1101"/>
              <a:gd name="T101" fmla="*/ 322 h 1104"/>
              <a:gd name="T102" fmla="*/ 213 w 1101"/>
              <a:gd name="T103" fmla="*/ 464 h 1104"/>
              <a:gd name="T104" fmla="*/ 129 w 1101"/>
              <a:gd name="T105" fmla="*/ 448 h 1104"/>
              <a:gd name="T106" fmla="*/ 334 w 1101"/>
              <a:gd name="T107" fmla="*/ 209 h 1104"/>
              <a:gd name="T108" fmla="*/ 423 w 1101"/>
              <a:gd name="T109" fmla="*/ 220 h 1104"/>
              <a:gd name="T110" fmla="*/ 471 w 1101"/>
              <a:gd name="T111" fmla="*/ 306 h 1104"/>
              <a:gd name="T112" fmla="*/ 501 w 1101"/>
              <a:gd name="T113" fmla="*/ 247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101" h="1104">
                <a:moveTo>
                  <a:pt x="411" y="1027"/>
                </a:moveTo>
                <a:cubicBezTo>
                  <a:pt x="592" y="1027"/>
                  <a:pt x="592" y="1027"/>
                  <a:pt x="592" y="1027"/>
                </a:cubicBezTo>
                <a:cubicBezTo>
                  <a:pt x="592" y="950"/>
                  <a:pt x="592" y="950"/>
                  <a:pt x="592" y="950"/>
                </a:cubicBezTo>
                <a:cubicBezTo>
                  <a:pt x="592" y="931"/>
                  <a:pt x="608" y="916"/>
                  <a:pt x="627" y="916"/>
                </a:cubicBezTo>
                <a:cubicBezTo>
                  <a:pt x="808" y="916"/>
                  <a:pt x="808" y="916"/>
                  <a:pt x="808" y="916"/>
                </a:cubicBezTo>
                <a:cubicBezTo>
                  <a:pt x="808" y="837"/>
                  <a:pt x="808" y="837"/>
                  <a:pt x="808" y="837"/>
                </a:cubicBezTo>
                <a:cubicBezTo>
                  <a:pt x="808" y="819"/>
                  <a:pt x="824" y="804"/>
                  <a:pt x="843" y="804"/>
                </a:cubicBezTo>
                <a:cubicBezTo>
                  <a:pt x="1101" y="804"/>
                  <a:pt x="1101" y="804"/>
                  <a:pt x="1101" y="804"/>
                </a:cubicBezTo>
                <a:cubicBezTo>
                  <a:pt x="1101" y="847"/>
                  <a:pt x="1101" y="847"/>
                  <a:pt x="1101" y="847"/>
                </a:cubicBezTo>
                <a:cubicBezTo>
                  <a:pt x="1101" y="866"/>
                  <a:pt x="1086" y="881"/>
                  <a:pt x="1067" y="881"/>
                </a:cubicBezTo>
                <a:cubicBezTo>
                  <a:pt x="887" y="881"/>
                  <a:pt x="887" y="881"/>
                  <a:pt x="887" y="881"/>
                </a:cubicBezTo>
                <a:cubicBezTo>
                  <a:pt x="887" y="958"/>
                  <a:pt x="887" y="958"/>
                  <a:pt x="887" y="958"/>
                </a:cubicBezTo>
                <a:cubicBezTo>
                  <a:pt x="887" y="977"/>
                  <a:pt x="870" y="994"/>
                  <a:pt x="851" y="994"/>
                </a:cubicBezTo>
                <a:cubicBezTo>
                  <a:pt x="671" y="994"/>
                  <a:pt x="671" y="994"/>
                  <a:pt x="671" y="994"/>
                </a:cubicBezTo>
                <a:cubicBezTo>
                  <a:pt x="671" y="1071"/>
                  <a:pt x="671" y="1071"/>
                  <a:pt x="671" y="1071"/>
                </a:cubicBezTo>
                <a:cubicBezTo>
                  <a:pt x="671" y="1089"/>
                  <a:pt x="654" y="1104"/>
                  <a:pt x="635" y="1104"/>
                </a:cubicBezTo>
                <a:cubicBezTo>
                  <a:pt x="377" y="1104"/>
                  <a:pt x="377" y="1104"/>
                  <a:pt x="377" y="1104"/>
                </a:cubicBezTo>
                <a:cubicBezTo>
                  <a:pt x="377" y="1062"/>
                  <a:pt x="377" y="1062"/>
                  <a:pt x="377" y="1062"/>
                </a:cubicBezTo>
                <a:cubicBezTo>
                  <a:pt x="377" y="1043"/>
                  <a:pt x="392" y="1027"/>
                  <a:pt x="411" y="1027"/>
                </a:cubicBezTo>
                <a:close/>
                <a:moveTo>
                  <a:pt x="39" y="680"/>
                </a:moveTo>
                <a:cubicBezTo>
                  <a:pt x="200" y="694"/>
                  <a:pt x="200" y="694"/>
                  <a:pt x="200" y="694"/>
                </a:cubicBezTo>
                <a:cubicBezTo>
                  <a:pt x="222" y="696"/>
                  <a:pt x="240" y="680"/>
                  <a:pt x="242" y="658"/>
                </a:cubicBezTo>
                <a:cubicBezTo>
                  <a:pt x="249" y="570"/>
                  <a:pt x="249" y="570"/>
                  <a:pt x="249" y="570"/>
                </a:cubicBezTo>
                <a:cubicBezTo>
                  <a:pt x="252" y="549"/>
                  <a:pt x="235" y="530"/>
                  <a:pt x="214" y="529"/>
                </a:cubicBezTo>
                <a:cubicBezTo>
                  <a:pt x="52" y="514"/>
                  <a:pt x="52" y="514"/>
                  <a:pt x="52" y="514"/>
                </a:cubicBezTo>
                <a:cubicBezTo>
                  <a:pt x="32" y="513"/>
                  <a:pt x="13" y="529"/>
                  <a:pt x="10" y="549"/>
                </a:cubicBezTo>
                <a:cubicBezTo>
                  <a:pt x="4" y="638"/>
                  <a:pt x="4" y="638"/>
                  <a:pt x="4" y="638"/>
                </a:cubicBezTo>
                <a:cubicBezTo>
                  <a:pt x="0" y="660"/>
                  <a:pt x="17" y="678"/>
                  <a:pt x="39" y="680"/>
                </a:cubicBezTo>
                <a:close/>
                <a:moveTo>
                  <a:pt x="213" y="903"/>
                </a:moveTo>
                <a:cubicBezTo>
                  <a:pt x="297" y="803"/>
                  <a:pt x="311" y="798"/>
                  <a:pt x="343" y="657"/>
                </a:cubicBezTo>
                <a:cubicBezTo>
                  <a:pt x="378" y="669"/>
                  <a:pt x="415" y="680"/>
                  <a:pt x="451" y="690"/>
                </a:cubicBezTo>
                <a:cubicBezTo>
                  <a:pt x="455" y="692"/>
                  <a:pt x="458" y="694"/>
                  <a:pt x="462" y="695"/>
                </a:cubicBezTo>
                <a:cubicBezTo>
                  <a:pt x="409" y="854"/>
                  <a:pt x="400" y="859"/>
                  <a:pt x="292" y="974"/>
                </a:cubicBezTo>
                <a:cubicBezTo>
                  <a:pt x="243" y="1024"/>
                  <a:pt x="165" y="957"/>
                  <a:pt x="213" y="903"/>
                </a:cubicBezTo>
                <a:close/>
                <a:moveTo>
                  <a:pt x="512" y="9"/>
                </a:moveTo>
                <a:cubicBezTo>
                  <a:pt x="557" y="20"/>
                  <a:pt x="586" y="66"/>
                  <a:pt x="575" y="113"/>
                </a:cubicBezTo>
                <a:cubicBezTo>
                  <a:pt x="566" y="162"/>
                  <a:pt x="517" y="212"/>
                  <a:pt x="471" y="202"/>
                </a:cubicBezTo>
                <a:cubicBezTo>
                  <a:pt x="425" y="193"/>
                  <a:pt x="401" y="126"/>
                  <a:pt x="410" y="79"/>
                </a:cubicBezTo>
                <a:cubicBezTo>
                  <a:pt x="422" y="31"/>
                  <a:pt x="466" y="0"/>
                  <a:pt x="512" y="9"/>
                </a:cubicBezTo>
                <a:close/>
                <a:moveTo>
                  <a:pt x="501" y="247"/>
                </a:moveTo>
                <a:cubicBezTo>
                  <a:pt x="510" y="249"/>
                  <a:pt x="530" y="256"/>
                  <a:pt x="544" y="268"/>
                </a:cubicBezTo>
                <a:cubicBezTo>
                  <a:pt x="667" y="386"/>
                  <a:pt x="640" y="380"/>
                  <a:pt x="775" y="375"/>
                </a:cubicBezTo>
                <a:cubicBezTo>
                  <a:pt x="826" y="374"/>
                  <a:pt x="825" y="456"/>
                  <a:pt x="781" y="460"/>
                </a:cubicBezTo>
                <a:cubicBezTo>
                  <a:pt x="644" y="472"/>
                  <a:pt x="635" y="483"/>
                  <a:pt x="537" y="399"/>
                </a:cubicBezTo>
                <a:cubicBezTo>
                  <a:pt x="515" y="519"/>
                  <a:pt x="515" y="519"/>
                  <a:pt x="515" y="519"/>
                </a:cubicBezTo>
                <a:cubicBezTo>
                  <a:pt x="513" y="529"/>
                  <a:pt x="517" y="538"/>
                  <a:pt x="527" y="542"/>
                </a:cubicBezTo>
                <a:cubicBezTo>
                  <a:pt x="667" y="604"/>
                  <a:pt x="695" y="604"/>
                  <a:pt x="757" y="800"/>
                </a:cubicBezTo>
                <a:cubicBezTo>
                  <a:pt x="780" y="861"/>
                  <a:pt x="688" y="901"/>
                  <a:pt x="660" y="844"/>
                </a:cubicBezTo>
                <a:cubicBezTo>
                  <a:pt x="563" y="653"/>
                  <a:pt x="547" y="682"/>
                  <a:pt x="315" y="603"/>
                </a:cubicBezTo>
                <a:cubicBezTo>
                  <a:pt x="285" y="587"/>
                  <a:pt x="274" y="561"/>
                  <a:pt x="274" y="529"/>
                </a:cubicBezTo>
                <a:cubicBezTo>
                  <a:pt x="312" y="322"/>
                  <a:pt x="312" y="322"/>
                  <a:pt x="312" y="322"/>
                </a:cubicBezTo>
                <a:cubicBezTo>
                  <a:pt x="222" y="351"/>
                  <a:pt x="231" y="349"/>
                  <a:pt x="213" y="464"/>
                </a:cubicBezTo>
                <a:cubicBezTo>
                  <a:pt x="204" y="507"/>
                  <a:pt x="123" y="502"/>
                  <a:pt x="129" y="448"/>
                </a:cubicBezTo>
                <a:cubicBezTo>
                  <a:pt x="145" y="279"/>
                  <a:pt x="171" y="268"/>
                  <a:pt x="334" y="209"/>
                </a:cubicBezTo>
                <a:cubicBezTo>
                  <a:pt x="356" y="201"/>
                  <a:pt x="410" y="216"/>
                  <a:pt x="423" y="220"/>
                </a:cubicBezTo>
                <a:cubicBezTo>
                  <a:pt x="471" y="306"/>
                  <a:pt x="471" y="306"/>
                  <a:pt x="471" y="306"/>
                </a:cubicBezTo>
                <a:cubicBezTo>
                  <a:pt x="501" y="247"/>
                  <a:pt x="501" y="247"/>
                  <a:pt x="501" y="24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97"/>
          <p:cNvSpPr>
            <a:spLocks noChangeAspect="1" noEditPoints="1"/>
          </p:cNvSpPr>
          <p:nvPr/>
        </p:nvSpPr>
        <p:spPr bwMode="auto">
          <a:xfrm>
            <a:off x="10669705" y="4976122"/>
            <a:ext cx="386197" cy="384504"/>
          </a:xfrm>
          <a:custGeom>
            <a:avLst/>
            <a:gdLst>
              <a:gd name="T0" fmla="*/ 881 w 999"/>
              <a:gd name="T1" fmla="*/ 830 h 990"/>
              <a:gd name="T2" fmla="*/ 845 w 999"/>
              <a:gd name="T3" fmla="*/ 830 h 990"/>
              <a:gd name="T4" fmla="*/ 660 w 999"/>
              <a:gd name="T5" fmla="*/ 646 h 990"/>
              <a:gd name="T6" fmla="*/ 660 w 999"/>
              <a:gd name="T7" fmla="*/ 611 h 990"/>
              <a:gd name="T8" fmla="*/ 697 w 999"/>
              <a:gd name="T9" fmla="*/ 611 h 990"/>
              <a:gd name="T10" fmla="*/ 881 w 999"/>
              <a:gd name="T11" fmla="*/ 794 h 990"/>
              <a:gd name="T12" fmla="*/ 881 w 999"/>
              <a:gd name="T13" fmla="*/ 830 h 990"/>
              <a:gd name="T14" fmla="*/ 799 w 999"/>
              <a:gd name="T15" fmla="*/ 911 h 990"/>
              <a:gd name="T16" fmla="*/ 764 w 999"/>
              <a:gd name="T17" fmla="*/ 911 h 990"/>
              <a:gd name="T18" fmla="*/ 580 w 999"/>
              <a:gd name="T19" fmla="*/ 727 h 990"/>
              <a:gd name="T20" fmla="*/ 580 w 999"/>
              <a:gd name="T21" fmla="*/ 691 h 990"/>
              <a:gd name="T22" fmla="*/ 615 w 999"/>
              <a:gd name="T23" fmla="*/ 691 h 990"/>
              <a:gd name="T24" fmla="*/ 799 w 999"/>
              <a:gd name="T25" fmla="*/ 875 h 990"/>
              <a:gd name="T26" fmla="*/ 799 w 999"/>
              <a:gd name="T27" fmla="*/ 911 h 990"/>
              <a:gd name="T28" fmla="*/ 701 w 999"/>
              <a:gd name="T29" fmla="*/ 540 h 990"/>
              <a:gd name="T30" fmla="*/ 494 w 999"/>
              <a:gd name="T31" fmla="*/ 720 h 990"/>
              <a:gd name="T32" fmla="*/ 720 w 999"/>
              <a:gd name="T33" fmla="*/ 951 h 990"/>
              <a:gd name="T34" fmla="*/ 862 w 999"/>
              <a:gd name="T35" fmla="*/ 951 h 990"/>
              <a:gd name="T36" fmla="*/ 920 w 999"/>
              <a:gd name="T37" fmla="*/ 894 h 990"/>
              <a:gd name="T38" fmla="*/ 920 w 999"/>
              <a:gd name="T39" fmla="*/ 750 h 990"/>
              <a:gd name="T40" fmla="*/ 701 w 999"/>
              <a:gd name="T41" fmla="*/ 540 h 990"/>
              <a:gd name="T42" fmla="*/ 237 w 999"/>
              <a:gd name="T43" fmla="*/ 308 h 990"/>
              <a:gd name="T44" fmla="*/ 386 w 999"/>
              <a:gd name="T45" fmla="*/ 461 h 990"/>
              <a:gd name="T46" fmla="*/ 457 w 999"/>
              <a:gd name="T47" fmla="*/ 389 h 990"/>
              <a:gd name="T48" fmla="*/ 309 w 999"/>
              <a:gd name="T49" fmla="*/ 237 h 990"/>
              <a:gd name="T50" fmla="*/ 344 w 999"/>
              <a:gd name="T51" fmla="*/ 201 h 990"/>
              <a:gd name="T52" fmla="*/ 144 w 999"/>
              <a:gd name="T53" fmla="*/ 0 h 990"/>
              <a:gd name="T54" fmla="*/ 0 w 999"/>
              <a:gd name="T55" fmla="*/ 143 h 990"/>
              <a:gd name="T56" fmla="*/ 201 w 999"/>
              <a:gd name="T57" fmla="*/ 344 h 990"/>
              <a:gd name="T58" fmla="*/ 237 w 999"/>
              <a:gd name="T59" fmla="*/ 308 h 990"/>
              <a:gd name="T60" fmla="*/ 222 w 999"/>
              <a:gd name="T61" fmla="*/ 904 h 990"/>
              <a:gd name="T62" fmla="*/ 138 w 999"/>
              <a:gd name="T63" fmla="*/ 820 h 990"/>
              <a:gd name="T64" fmla="*/ 222 w 999"/>
              <a:gd name="T65" fmla="*/ 736 h 990"/>
              <a:gd name="T66" fmla="*/ 305 w 999"/>
              <a:gd name="T67" fmla="*/ 820 h 990"/>
              <a:gd name="T68" fmla="*/ 222 w 999"/>
              <a:gd name="T69" fmla="*/ 904 h 990"/>
              <a:gd name="T70" fmla="*/ 647 w 999"/>
              <a:gd name="T71" fmla="*/ 505 h 990"/>
              <a:gd name="T72" fmla="*/ 743 w 999"/>
              <a:gd name="T73" fmla="*/ 524 h 990"/>
              <a:gd name="T74" fmla="*/ 999 w 999"/>
              <a:gd name="T75" fmla="*/ 270 h 990"/>
              <a:gd name="T76" fmla="*/ 995 w 999"/>
              <a:gd name="T77" fmla="*/ 226 h 990"/>
              <a:gd name="T78" fmla="*/ 814 w 999"/>
              <a:gd name="T79" fmla="*/ 421 h 990"/>
              <a:gd name="T80" fmla="*/ 644 w 999"/>
              <a:gd name="T81" fmla="*/ 389 h 990"/>
              <a:gd name="T82" fmla="*/ 585 w 999"/>
              <a:gd name="T83" fmla="*/ 225 h 990"/>
              <a:gd name="T84" fmla="*/ 779 w 999"/>
              <a:gd name="T85" fmla="*/ 16 h 990"/>
              <a:gd name="T86" fmla="*/ 743 w 999"/>
              <a:gd name="T87" fmla="*/ 14 h 990"/>
              <a:gd name="T88" fmla="*/ 489 w 999"/>
              <a:gd name="T89" fmla="*/ 270 h 990"/>
              <a:gd name="T90" fmla="*/ 510 w 999"/>
              <a:gd name="T91" fmla="*/ 371 h 990"/>
              <a:gd name="T92" fmla="*/ 267 w 999"/>
              <a:gd name="T93" fmla="*/ 669 h 990"/>
              <a:gd name="T94" fmla="*/ 221 w 999"/>
              <a:gd name="T95" fmla="*/ 662 h 990"/>
              <a:gd name="T96" fmla="*/ 64 w 999"/>
              <a:gd name="T97" fmla="*/ 820 h 990"/>
              <a:gd name="T98" fmla="*/ 221 w 999"/>
              <a:gd name="T99" fmla="*/ 978 h 990"/>
              <a:gd name="T100" fmla="*/ 379 w 999"/>
              <a:gd name="T101" fmla="*/ 820 h 990"/>
              <a:gd name="T102" fmla="*/ 367 w 999"/>
              <a:gd name="T103" fmla="*/ 760 h 990"/>
              <a:gd name="T104" fmla="*/ 647 w 999"/>
              <a:gd name="T105" fmla="*/ 505 h 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99" h="990">
                <a:moveTo>
                  <a:pt x="881" y="830"/>
                </a:moveTo>
                <a:cubicBezTo>
                  <a:pt x="871" y="840"/>
                  <a:pt x="855" y="840"/>
                  <a:pt x="845" y="830"/>
                </a:cubicBezTo>
                <a:lnTo>
                  <a:pt x="660" y="646"/>
                </a:lnTo>
                <a:cubicBezTo>
                  <a:pt x="651" y="636"/>
                  <a:pt x="651" y="620"/>
                  <a:pt x="660" y="611"/>
                </a:cubicBezTo>
                <a:cubicBezTo>
                  <a:pt x="670" y="600"/>
                  <a:pt x="687" y="600"/>
                  <a:pt x="697" y="611"/>
                </a:cubicBezTo>
                <a:lnTo>
                  <a:pt x="881" y="794"/>
                </a:lnTo>
                <a:cubicBezTo>
                  <a:pt x="891" y="804"/>
                  <a:pt x="891" y="820"/>
                  <a:pt x="881" y="830"/>
                </a:cubicBezTo>
                <a:close/>
                <a:moveTo>
                  <a:pt x="799" y="911"/>
                </a:moveTo>
                <a:cubicBezTo>
                  <a:pt x="791" y="921"/>
                  <a:pt x="774" y="921"/>
                  <a:pt x="764" y="911"/>
                </a:cubicBezTo>
                <a:lnTo>
                  <a:pt x="580" y="727"/>
                </a:lnTo>
                <a:cubicBezTo>
                  <a:pt x="570" y="717"/>
                  <a:pt x="570" y="701"/>
                  <a:pt x="580" y="691"/>
                </a:cubicBezTo>
                <a:cubicBezTo>
                  <a:pt x="589" y="681"/>
                  <a:pt x="605" y="681"/>
                  <a:pt x="615" y="691"/>
                </a:cubicBezTo>
                <a:lnTo>
                  <a:pt x="799" y="875"/>
                </a:lnTo>
                <a:cubicBezTo>
                  <a:pt x="810" y="885"/>
                  <a:pt x="810" y="901"/>
                  <a:pt x="799" y="911"/>
                </a:cubicBezTo>
                <a:close/>
                <a:moveTo>
                  <a:pt x="701" y="540"/>
                </a:moveTo>
                <a:cubicBezTo>
                  <a:pt x="701" y="540"/>
                  <a:pt x="578" y="573"/>
                  <a:pt x="494" y="720"/>
                </a:cubicBezTo>
                <a:cubicBezTo>
                  <a:pt x="491" y="711"/>
                  <a:pt x="720" y="951"/>
                  <a:pt x="720" y="951"/>
                </a:cubicBezTo>
                <a:cubicBezTo>
                  <a:pt x="759" y="990"/>
                  <a:pt x="823" y="990"/>
                  <a:pt x="862" y="951"/>
                </a:cubicBezTo>
                <a:lnTo>
                  <a:pt x="920" y="894"/>
                </a:lnTo>
                <a:cubicBezTo>
                  <a:pt x="960" y="853"/>
                  <a:pt x="960" y="789"/>
                  <a:pt x="920" y="750"/>
                </a:cubicBezTo>
                <a:lnTo>
                  <a:pt x="701" y="540"/>
                </a:lnTo>
                <a:close/>
                <a:moveTo>
                  <a:pt x="237" y="308"/>
                </a:moveTo>
                <a:lnTo>
                  <a:pt x="386" y="461"/>
                </a:lnTo>
                <a:lnTo>
                  <a:pt x="457" y="389"/>
                </a:lnTo>
                <a:lnTo>
                  <a:pt x="309" y="237"/>
                </a:lnTo>
                <a:lnTo>
                  <a:pt x="344" y="201"/>
                </a:lnTo>
                <a:lnTo>
                  <a:pt x="144" y="0"/>
                </a:lnTo>
                <a:lnTo>
                  <a:pt x="0" y="143"/>
                </a:lnTo>
                <a:lnTo>
                  <a:pt x="201" y="344"/>
                </a:lnTo>
                <a:lnTo>
                  <a:pt x="237" y="308"/>
                </a:lnTo>
                <a:close/>
                <a:moveTo>
                  <a:pt x="222" y="904"/>
                </a:moveTo>
                <a:cubicBezTo>
                  <a:pt x="175" y="904"/>
                  <a:pt x="138" y="866"/>
                  <a:pt x="138" y="820"/>
                </a:cubicBezTo>
                <a:cubicBezTo>
                  <a:pt x="138" y="773"/>
                  <a:pt x="175" y="736"/>
                  <a:pt x="222" y="736"/>
                </a:cubicBezTo>
                <a:cubicBezTo>
                  <a:pt x="268" y="736"/>
                  <a:pt x="305" y="773"/>
                  <a:pt x="305" y="820"/>
                </a:cubicBezTo>
                <a:cubicBezTo>
                  <a:pt x="305" y="866"/>
                  <a:pt x="268" y="904"/>
                  <a:pt x="222" y="904"/>
                </a:cubicBezTo>
                <a:close/>
                <a:moveTo>
                  <a:pt x="647" y="505"/>
                </a:moveTo>
                <a:cubicBezTo>
                  <a:pt x="677" y="518"/>
                  <a:pt x="710" y="524"/>
                  <a:pt x="743" y="524"/>
                </a:cubicBezTo>
                <a:cubicBezTo>
                  <a:pt x="885" y="524"/>
                  <a:pt x="999" y="411"/>
                  <a:pt x="999" y="270"/>
                </a:cubicBezTo>
                <a:cubicBezTo>
                  <a:pt x="999" y="255"/>
                  <a:pt x="997" y="240"/>
                  <a:pt x="995" y="226"/>
                </a:cubicBezTo>
                <a:lnTo>
                  <a:pt x="814" y="421"/>
                </a:lnTo>
                <a:lnTo>
                  <a:pt x="644" y="389"/>
                </a:lnTo>
                <a:lnTo>
                  <a:pt x="585" y="225"/>
                </a:lnTo>
                <a:lnTo>
                  <a:pt x="779" y="16"/>
                </a:lnTo>
                <a:cubicBezTo>
                  <a:pt x="768" y="15"/>
                  <a:pt x="756" y="14"/>
                  <a:pt x="743" y="14"/>
                </a:cubicBezTo>
                <a:cubicBezTo>
                  <a:pt x="603" y="14"/>
                  <a:pt x="489" y="128"/>
                  <a:pt x="489" y="270"/>
                </a:cubicBezTo>
                <a:cubicBezTo>
                  <a:pt x="489" y="305"/>
                  <a:pt x="496" y="340"/>
                  <a:pt x="510" y="371"/>
                </a:cubicBezTo>
                <a:cubicBezTo>
                  <a:pt x="431" y="511"/>
                  <a:pt x="313" y="626"/>
                  <a:pt x="267" y="669"/>
                </a:cubicBezTo>
                <a:cubicBezTo>
                  <a:pt x="253" y="665"/>
                  <a:pt x="237" y="662"/>
                  <a:pt x="221" y="662"/>
                </a:cubicBezTo>
                <a:cubicBezTo>
                  <a:pt x="135" y="662"/>
                  <a:pt x="64" y="733"/>
                  <a:pt x="64" y="820"/>
                </a:cubicBezTo>
                <a:cubicBezTo>
                  <a:pt x="64" y="907"/>
                  <a:pt x="135" y="978"/>
                  <a:pt x="221" y="978"/>
                </a:cubicBezTo>
                <a:cubicBezTo>
                  <a:pt x="309" y="978"/>
                  <a:pt x="379" y="907"/>
                  <a:pt x="379" y="820"/>
                </a:cubicBezTo>
                <a:cubicBezTo>
                  <a:pt x="379" y="798"/>
                  <a:pt x="375" y="779"/>
                  <a:pt x="367" y="760"/>
                </a:cubicBezTo>
                <a:cubicBezTo>
                  <a:pt x="402" y="714"/>
                  <a:pt x="497" y="599"/>
                  <a:pt x="647" y="50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102"/>
          <p:cNvSpPr>
            <a:spLocks noChangeAspect="1" noEditPoints="1"/>
          </p:cNvSpPr>
          <p:nvPr/>
        </p:nvSpPr>
        <p:spPr bwMode="auto">
          <a:xfrm>
            <a:off x="10648975" y="2134148"/>
            <a:ext cx="386197" cy="389585"/>
          </a:xfrm>
          <a:custGeom>
            <a:avLst/>
            <a:gdLst>
              <a:gd name="T0" fmla="*/ 775 w 999"/>
              <a:gd name="T1" fmla="*/ 879 h 1007"/>
              <a:gd name="T2" fmla="*/ 567 w 999"/>
              <a:gd name="T3" fmla="*/ 517 h 1007"/>
              <a:gd name="T4" fmla="*/ 889 w 999"/>
              <a:gd name="T5" fmla="*/ 251 h 1007"/>
              <a:gd name="T6" fmla="*/ 962 w 999"/>
              <a:gd name="T7" fmla="*/ 504 h 1007"/>
              <a:gd name="T8" fmla="*/ 775 w 999"/>
              <a:gd name="T9" fmla="*/ 879 h 1007"/>
              <a:gd name="T10" fmla="*/ 857 w 999"/>
              <a:gd name="T11" fmla="*/ 153 h 1007"/>
              <a:gd name="T12" fmla="*/ 515 w 999"/>
              <a:gd name="T13" fmla="*/ 431 h 1007"/>
              <a:gd name="T14" fmla="*/ 515 w 999"/>
              <a:gd name="T15" fmla="*/ 466 h 1007"/>
              <a:gd name="T16" fmla="*/ 874 w 999"/>
              <a:gd name="T17" fmla="*/ 171 h 1007"/>
              <a:gd name="T18" fmla="*/ 857 w 999"/>
              <a:gd name="T19" fmla="*/ 153 h 1007"/>
              <a:gd name="T20" fmla="*/ 820 w 999"/>
              <a:gd name="T21" fmla="*/ 117 h 1007"/>
              <a:gd name="T22" fmla="*/ 515 w 999"/>
              <a:gd name="T23" fmla="*/ 366 h 1007"/>
              <a:gd name="T24" fmla="*/ 515 w 999"/>
              <a:gd name="T25" fmla="*/ 403 h 1007"/>
              <a:gd name="T26" fmla="*/ 842 w 999"/>
              <a:gd name="T27" fmla="*/ 137 h 1007"/>
              <a:gd name="T28" fmla="*/ 820 w 999"/>
              <a:gd name="T29" fmla="*/ 117 h 1007"/>
              <a:gd name="T30" fmla="*/ 779 w 999"/>
              <a:gd name="T31" fmla="*/ 86 h 1007"/>
              <a:gd name="T32" fmla="*/ 515 w 999"/>
              <a:gd name="T33" fmla="*/ 301 h 1007"/>
              <a:gd name="T34" fmla="*/ 515 w 999"/>
              <a:gd name="T35" fmla="*/ 338 h 1007"/>
              <a:gd name="T36" fmla="*/ 803 w 999"/>
              <a:gd name="T37" fmla="*/ 104 h 1007"/>
              <a:gd name="T38" fmla="*/ 779 w 999"/>
              <a:gd name="T39" fmla="*/ 86 h 1007"/>
              <a:gd name="T40" fmla="*/ 733 w 999"/>
              <a:gd name="T41" fmla="*/ 58 h 1007"/>
              <a:gd name="T42" fmla="*/ 515 w 999"/>
              <a:gd name="T43" fmla="*/ 236 h 1007"/>
              <a:gd name="T44" fmla="*/ 515 w 999"/>
              <a:gd name="T45" fmla="*/ 273 h 1007"/>
              <a:gd name="T46" fmla="*/ 759 w 999"/>
              <a:gd name="T47" fmla="*/ 74 h 1007"/>
              <a:gd name="T48" fmla="*/ 733 w 999"/>
              <a:gd name="T49" fmla="*/ 58 h 1007"/>
              <a:gd name="T50" fmla="*/ 682 w 999"/>
              <a:gd name="T51" fmla="*/ 35 h 1007"/>
              <a:gd name="T52" fmla="*/ 515 w 999"/>
              <a:gd name="T53" fmla="*/ 171 h 1007"/>
              <a:gd name="T54" fmla="*/ 515 w 999"/>
              <a:gd name="T55" fmla="*/ 208 h 1007"/>
              <a:gd name="T56" fmla="*/ 711 w 999"/>
              <a:gd name="T57" fmla="*/ 47 h 1007"/>
              <a:gd name="T58" fmla="*/ 682 w 999"/>
              <a:gd name="T59" fmla="*/ 35 h 1007"/>
              <a:gd name="T60" fmla="*/ 624 w 999"/>
              <a:gd name="T61" fmla="*/ 17 h 1007"/>
              <a:gd name="T62" fmla="*/ 515 w 999"/>
              <a:gd name="T63" fmla="*/ 106 h 1007"/>
              <a:gd name="T64" fmla="*/ 515 w 999"/>
              <a:gd name="T65" fmla="*/ 143 h 1007"/>
              <a:gd name="T66" fmla="*/ 658 w 999"/>
              <a:gd name="T67" fmla="*/ 27 h 1007"/>
              <a:gd name="T68" fmla="*/ 624 w 999"/>
              <a:gd name="T69" fmla="*/ 17 h 1007"/>
              <a:gd name="T70" fmla="*/ 560 w 999"/>
              <a:gd name="T71" fmla="*/ 4 h 1007"/>
              <a:gd name="T72" fmla="*/ 515 w 999"/>
              <a:gd name="T73" fmla="*/ 41 h 1007"/>
              <a:gd name="T74" fmla="*/ 515 w 999"/>
              <a:gd name="T75" fmla="*/ 77 h 1007"/>
              <a:gd name="T76" fmla="*/ 598 w 999"/>
              <a:gd name="T77" fmla="*/ 11 h 1007"/>
              <a:gd name="T78" fmla="*/ 560 w 999"/>
              <a:gd name="T79" fmla="*/ 4 h 1007"/>
              <a:gd name="T80" fmla="*/ 515 w 999"/>
              <a:gd name="T81" fmla="*/ 0 h 1007"/>
              <a:gd name="T82" fmla="*/ 515 w 999"/>
              <a:gd name="T83" fmla="*/ 13 h 1007"/>
              <a:gd name="T84" fmla="*/ 529 w 999"/>
              <a:gd name="T85" fmla="*/ 1 h 1007"/>
              <a:gd name="T86" fmla="*/ 515 w 999"/>
              <a:gd name="T87" fmla="*/ 0 h 1007"/>
              <a:gd name="T88" fmla="*/ 481 w 999"/>
              <a:gd name="T89" fmla="*/ 511 h 1007"/>
              <a:gd name="T90" fmla="*/ 480 w 999"/>
              <a:gd name="T91" fmla="*/ 508 h 1007"/>
              <a:gd name="T92" fmla="*/ 479 w 999"/>
              <a:gd name="T93" fmla="*/ 504 h 1007"/>
              <a:gd name="T94" fmla="*/ 479 w 999"/>
              <a:gd name="T95" fmla="*/ 0 h 1007"/>
              <a:gd name="T96" fmla="*/ 0 w 999"/>
              <a:gd name="T97" fmla="*/ 504 h 1007"/>
              <a:gd name="T98" fmla="*/ 500 w 999"/>
              <a:gd name="T99" fmla="*/ 1007 h 1007"/>
              <a:gd name="T100" fmla="*/ 732 w 999"/>
              <a:gd name="T101" fmla="*/ 950 h 1007"/>
              <a:gd name="T102" fmla="*/ 482 w 999"/>
              <a:gd name="T103" fmla="*/ 512 h 1007"/>
              <a:gd name="T104" fmla="*/ 481 w 999"/>
              <a:gd name="T105" fmla="*/ 511 h 1007"/>
              <a:gd name="T106" fmla="*/ 897 w 999"/>
              <a:gd name="T107" fmla="*/ 199 h 1007"/>
              <a:gd name="T108" fmla="*/ 520 w 999"/>
              <a:gd name="T109" fmla="*/ 508 h 1007"/>
              <a:gd name="T110" fmla="*/ 763 w 999"/>
              <a:gd name="T111" fmla="*/ 931 h 1007"/>
              <a:gd name="T112" fmla="*/ 999 w 999"/>
              <a:gd name="T113" fmla="*/ 504 h 1007"/>
              <a:gd name="T114" fmla="*/ 897 w 999"/>
              <a:gd name="T115" fmla="*/ 199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99" h="1007">
                <a:moveTo>
                  <a:pt x="775" y="879"/>
                </a:moveTo>
                <a:lnTo>
                  <a:pt x="567" y="517"/>
                </a:lnTo>
                <a:lnTo>
                  <a:pt x="889" y="251"/>
                </a:lnTo>
                <a:cubicBezTo>
                  <a:pt x="938" y="327"/>
                  <a:pt x="962" y="413"/>
                  <a:pt x="962" y="504"/>
                </a:cubicBezTo>
                <a:cubicBezTo>
                  <a:pt x="962" y="654"/>
                  <a:pt x="893" y="791"/>
                  <a:pt x="775" y="879"/>
                </a:cubicBezTo>
                <a:close/>
                <a:moveTo>
                  <a:pt x="857" y="153"/>
                </a:moveTo>
                <a:lnTo>
                  <a:pt x="515" y="431"/>
                </a:lnTo>
                <a:lnTo>
                  <a:pt x="515" y="466"/>
                </a:lnTo>
                <a:lnTo>
                  <a:pt x="874" y="171"/>
                </a:lnTo>
                <a:lnTo>
                  <a:pt x="857" y="153"/>
                </a:lnTo>
                <a:close/>
                <a:moveTo>
                  <a:pt x="820" y="117"/>
                </a:moveTo>
                <a:lnTo>
                  <a:pt x="515" y="366"/>
                </a:lnTo>
                <a:lnTo>
                  <a:pt x="515" y="403"/>
                </a:lnTo>
                <a:lnTo>
                  <a:pt x="842" y="137"/>
                </a:lnTo>
                <a:lnTo>
                  <a:pt x="820" y="117"/>
                </a:lnTo>
                <a:close/>
                <a:moveTo>
                  <a:pt x="779" y="86"/>
                </a:moveTo>
                <a:lnTo>
                  <a:pt x="515" y="301"/>
                </a:lnTo>
                <a:lnTo>
                  <a:pt x="515" y="338"/>
                </a:lnTo>
                <a:lnTo>
                  <a:pt x="803" y="104"/>
                </a:lnTo>
                <a:lnTo>
                  <a:pt x="779" y="86"/>
                </a:lnTo>
                <a:close/>
                <a:moveTo>
                  <a:pt x="733" y="58"/>
                </a:moveTo>
                <a:lnTo>
                  <a:pt x="515" y="236"/>
                </a:lnTo>
                <a:lnTo>
                  <a:pt x="515" y="273"/>
                </a:lnTo>
                <a:lnTo>
                  <a:pt x="759" y="74"/>
                </a:lnTo>
                <a:cubicBezTo>
                  <a:pt x="750" y="68"/>
                  <a:pt x="742" y="63"/>
                  <a:pt x="733" y="58"/>
                </a:cubicBezTo>
                <a:close/>
                <a:moveTo>
                  <a:pt x="682" y="35"/>
                </a:moveTo>
                <a:lnTo>
                  <a:pt x="515" y="171"/>
                </a:lnTo>
                <a:lnTo>
                  <a:pt x="515" y="208"/>
                </a:lnTo>
                <a:lnTo>
                  <a:pt x="711" y="47"/>
                </a:lnTo>
                <a:cubicBezTo>
                  <a:pt x="702" y="43"/>
                  <a:pt x="692" y="39"/>
                  <a:pt x="682" y="35"/>
                </a:cubicBezTo>
                <a:close/>
                <a:moveTo>
                  <a:pt x="624" y="17"/>
                </a:moveTo>
                <a:lnTo>
                  <a:pt x="515" y="106"/>
                </a:lnTo>
                <a:lnTo>
                  <a:pt x="515" y="143"/>
                </a:lnTo>
                <a:lnTo>
                  <a:pt x="658" y="27"/>
                </a:lnTo>
                <a:cubicBezTo>
                  <a:pt x="647" y="22"/>
                  <a:pt x="636" y="19"/>
                  <a:pt x="624" y="17"/>
                </a:cubicBezTo>
                <a:close/>
                <a:moveTo>
                  <a:pt x="560" y="4"/>
                </a:moveTo>
                <a:lnTo>
                  <a:pt x="515" y="41"/>
                </a:lnTo>
                <a:lnTo>
                  <a:pt x="515" y="77"/>
                </a:lnTo>
                <a:lnTo>
                  <a:pt x="598" y="11"/>
                </a:lnTo>
                <a:cubicBezTo>
                  <a:pt x="586" y="8"/>
                  <a:pt x="573" y="5"/>
                  <a:pt x="560" y="4"/>
                </a:cubicBezTo>
                <a:close/>
                <a:moveTo>
                  <a:pt x="515" y="0"/>
                </a:moveTo>
                <a:lnTo>
                  <a:pt x="515" y="13"/>
                </a:lnTo>
                <a:lnTo>
                  <a:pt x="529" y="1"/>
                </a:lnTo>
                <a:lnTo>
                  <a:pt x="515" y="0"/>
                </a:lnTo>
                <a:close/>
                <a:moveTo>
                  <a:pt x="481" y="511"/>
                </a:moveTo>
                <a:lnTo>
                  <a:pt x="480" y="508"/>
                </a:lnTo>
                <a:lnTo>
                  <a:pt x="479" y="504"/>
                </a:lnTo>
                <a:lnTo>
                  <a:pt x="479" y="0"/>
                </a:lnTo>
                <a:cubicBezTo>
                  <a:pt x="213" y="11"/>
                  <a:pt x="0" y="233"/>
                  <a:pt x="0" y="504"/>
                </a:cubicBezTo>
                <a:cubicBezTo>
                  <a:pt x="0" y="782"/>
                  <a:pt x="223" y="1007"/>
                  <a:pt x="500" y="1007"/>
                </a:cubicBezTo>
                <a:cubicBezTo>
                  <a:pt x="584" y="1007"/>
                  <a:pt x="663" y="987"/>
                  <a:pt x="732" y="950"/>
                </a:cubicBezTo>
                <a:lnTo>
                  <a:pt x="482" y="512"/>
                </a:lnTo>
                <a:lnTo>
                  <a:pt x="481" y="511"/>
                </a:lnTo>
                <a:close/>
                <a:moveTo>
                  <a:pt x="897" y="199"/>
                </a:moveTo>
                <a:lnTo>
                  <a:pt x="520" y="508"/>
                </a:lnTo>
                <a:lnTo>
                  <a:pt x="763" y="931"/>
                </a:lnTo>
                <a:cubicBezTo>
                  <a:pt x="904" y="842"/>
                  <a:pt x="999" y="685"/>
                  <a:pt x="999" y="504"/>
                </a:cubicBezTo>
                <a:cubicBezTo>
                  <a:pt x="999" y="389"/>
                  <a:pt x="961" y="283"/>
                  <a:pt x="897" y="1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124"/>
          <p:cNvSpPr>
            <a:spLocks noChangeAspect="1" noEditPoints="1"/>
          </p:cNvSpPr>
          <p:nvPr/>
        </p:nvSpPr>
        <p:spPr bwMode="auto">
          <a:xfrm>
            <a:off x="11449160" y="3578873"/>
            <a:ext cx="426850" cy="338770"/>
          </a:xfrm>
          <a:custGeom>
            <a:avLst/>
            <a:gdLst>
              <a:gd name="T0" fmla="*/ 377 w 1101"/>
              <a:gd name="T1" fmla="*/ 858 h 877"/>
              <a:gd name="T2" fmla="*/ 397 w 1101"/>
              <a:gd name="T3" fmla="*/ 866 h 877"/>
              <a:gd name="T4" fmla="*/ 566 w 1101"/>
              <a:gd name="T5" fmla="*/ 716 h 877"/>
              <a:gd name="T6" fmla="*/ 377 w 1101"/>
              <a:gd name="T7" fmla="*/ 620 h 877"/>
              <a:gd name="T8" fmla="*/ 377 w 1101"/>
              <a:gd name="T9" fmla="*/ 858 h 877"/>
              <a:gd name="T10" fmla="*/ 1066 w 1101"/>
              <a:gd name="T11" fmla="*/ 8 h 877"/>
              <a:gd name="T12" fmla="*/ 21 w 1101"/>
              <a:gd name="T13" fmla="*/ 371 h 877"/>
              <a:gd name="T14" fmla="*/ 20 w 1101"/>
              <a:gd name="T15" fmla="*/ 400 h 877"/>
              <a:gd name="T16" fmla="*/ 245 w 1101"/>
              <a:gd name="T17" fmla="*/ 489 h 877"/>
              <a:gd name="T18" fmla="*/ 245 w 1101"/>
              <a:gd name="T19" fmla="*/ 489 h 877"/>
              <a:gd name="T20" fmla="*/ 379 w 1101"/>
              <a:gd name="T21" fmla="*/ 542 h 877"/>
              <a:gd name="T22" fmla="*/ 1029 w 1101"/>
              <a:gd name="T23" fmla="*/ 70 h 877"/>
              <a:gd name="T24" fmla="*/ 1042 w 1101"/>
              <a:gd name="T25" fmla="*/ 81 h 877"/>
              <a:gd name="T26" fmla="*/ 575 w 1101"/>
              <a:gd name="T27" fmla="*/ 581 h 877"/>
              <a:gd name="T28" fmla="*/ 575 w 1101"/>
              <a:gd name="T29" fmla="*/ 581 h 877"/>
              <a:gd name="T30" fmla="*/ 549 w 1101"/>
              <a:gd name="T31" fmla="*/ 610 h 877"/>
              <a:gd name="T32" fmla="*/ 584 w 1101"/>
              <a:gd name="T33" fmla="*/ 629 h 877"/>
              <a:gd name="T34" fmla="*/ 879 w 1101"/>
              <a:gd name="T35" fmla="*/ 785 h 877"/>
              <a:gd name="T36" fmla="*/ 924 w 1101"/>
              <a:gd name="T37" fmla="*/ 766 h 877"/>
              <a:gd name="T38" fmla="*/ 1095 w 1101"/>
              <a:gd name="T39" fmla="*/ 33 h 877"/>
              <a:gd name="T40" fmla="*/ 1066 w 1101"/>
              <a:gd name="T41" fmla="*/ 8 h 8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01" h="877">
                <a:moveTo>
                  <a:pt x="377" y="858"/>
                </a:moveTo>
                <a:cubicBezTo>
                  <a:pt x="377" y="872"/>
                  <a:pt x="385" y="877"/>
                  <a:pt x="397" y="866"/>
                </a:cubicBezTo>
                <a:cubicBezTo>
                  <a:pt x="412" y="852"/>
                  <a:pt x="566" y="716"/>
                  <a:pt x="566" y="716"/>
                </a:cubicBezTo>
                <a:lnTo>
                  <a:pt x="377" y="620"/>
                </a:lnTo>
                <a:lnTo>
                  <a:pt x="377" y="858"/>
                </a:lnTo>
                <a:close/>
                <a:moveTo>
                  <a:pt x="1066" y="8"/>
                </a:moveTo>
                <a:cubicBezTo>
                  <a:pt x="1046" y="15"/>
                  <a:pt x="41" y="365"/>
                  <a:pt x="21" y="371"/>
                </a:cubicBezTo>
                <a:cubicBezTo>
                  <a:pt x="4" y="378"/>
                  <a:pt x="0" y="392"/>
                  <a:pt x="20" y="400"/>
                </a:cubicBezTo>
                <a:cubicBezTo>
                  <a:pt x="44" y="409"/>
                  <a:pt x="245" y="489"/>
                  <a:pt x="245" y="489"/>
                </a:cubicBezTo>
                <a:lnTo>
                  <a:pt x="245" y="489"/>
                </a:lnTo>
                <a:lnTo>
                  <a:pt x="379" y="542"/>
                </a:lnTo>
                <a:cubicBezTo>
                  <a:pt x="379" y="542"/>
                  <a:pt x="1020" y="76"/>
                  <a:pt x="1029" y="70"/>
                </a:cubicBezTo>
                <a:cubicBezTo>
                  <a:pt x="1038" y="63"/>
                  <a:pt x="1048" y="75"/>
                  <a:pt x="1042" y="81"/>
                </a:cubicBezTo>
                <a:cubicBezTo>
                  <a:pt x="1035" y="89"/>
                  <a:pt x="575" y="581"/>
                  <a:pt x="575" y="581"/>
                </a:cubicBezTo>
                <a:cubicBezTo>
                  <a:pt x="575" y="581"/>
                  <a:pt x="575" y="581"/>
                  <a:pt x="575" y="581"/>
                </a:cubicBezTo>
                <a:lnTo>
                  <a:pt x="549" y="610"/>
                </a:lnTo>
                <a:lnTo>
                  <a:pt x="584" y="629"/>
                </a:lnTo>
                <a:cubicBezTo>
                  <a:pt x="584" y="629"/>
                  <a:pt x="859" y="775"/>
                  <a:pt x="879" y="785"/>
                </a:cubicBezTo>
                <a:cubicBezTo>
                  <a:pt x="896" y="795"/>
                  <a:pt x="918" y="787"/>
                  <a:pt x="924" y="766"/>
                </a:cubicBezTo>
                <a:cubicBezTo>
                  <a:pt x="929" y="741"/>
                  <a:pt x="1092" y="48"/>
                  <a:pt x="1095" y="33"/>
                </a:cubicBezTo>
                <a:cubicBezTo>
                  <a:pt x="1101" y="12"/>
                  <a:pt x="1087" y="0"/>
                  <a:pt x="1066" y="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12"/>
          <p:cNvSpPr>
            <a:spLocks noChangeAspect="1" noEditPoints="1"/>
          </p:cNvSpPr>
          <p:nvPr/>
        </p:nvSpPr>
        <p:spPr bwMode="auto">
          <a:xfrm>
            <a:off x="1144907" y="2179222"/>
            <a:ext cx="401734" cy="299436"/>
          </a:xfrm>
          <a:custGeom>
            <a:avLst/>
            <a:gdLst>
              <a:gd name="T0" fmla="*/ 122376 w 983"/>
              <a:gd name="T1" fmla="*/ 235554 h 731"/>
              <a:gd name="T2" fmla="*/ 218573 w 983"/>
              <a:gd name="T3" fmla="*/ 67127 h 731"/>
              <a:gd name="T4" fmla="*/ 242318 w 983"/>
              <a:gd name="T5" fmla="*/ 39056 h 731"/>
              <a:gd name="T6" fmla="*/ 462108 w 983"/>
              <a:gd name="T7" fmla="*/ 56753 h 731"/>
              <a:gd name="T8" fmla="*/ 449323 w 983"/>
              <a:gd name="T9" fmla="*/ 29902 h 731"/>
              <a:gd name="T10" fmla="*/ 499856 w 983"/>
              <a:gd name="T11" fmla="*/ 14646 h 731"/>
              <a:gd name="T12" fmla="*/ 533951 w 983"/>
              <a:gd name="T13" fmla="*/ 16477 h 731"/>
              <a:gd name="T14" fmla="*/ 522992 w 983"/>
              <a:gd name="T15" fmla="*/ 66517 h 731"/>
              <a:gd name="T16" fmla="*/ 505336 w 983"/>
              <a:gd name="T17" fmla="*/ 93977 h 731"/>
              <a:gd name="T18" fmla="*/ 379306 w 983"/>
              <a:gd name="T19" fmla="*/ 209924 h 731"/>
              <a:gd name="T20" fmla="*/ 378697 w 983"/>
              <a:gd name="T21" fmla="*/ 210534 h 731"/>
              <a:gd name="T22" fmla="*/ 579614 w 983"/>
              <a:gd name="T23" fmla="*/ 408863 h 731"/>
              <a:gd name="T24" fmla="*/ 579614 w 983"/>
              <a:gd name="T25" fmla="*/ 446088 h 731"/>
              <a:gd name="T26" fmla="*/ 464544 w 983"/>
              <a:gd name="T27" fmla="*/ 446088 h 731"/>
              <a:gd name="T28" fmla="*/ 339732 w 983"/>
              <a:gd name="T29" fmla="*/ 446088 h 731"/>
              <a:gd name="T30" fmla="*/ 214920 w 983"/>
              <a:gd name="T31" fmla="*/ 446088 h 731"/>
              <a:gd name="T32" fmla="*/ 90108 w 983"/>
              <a:gd name="T33" fmla="*/ 446088 h 731"/>
              <a:gd name="T34" fmla="*/ 0 w 983"/>
              <a:gd name="T35" fmla="*/ 427781 h 731"/>
              <a:gd name="T36" fmla="*/ 18874 w 983"/>
              <a:gd name="T37" fmla="*/ 0 h 731"/>
              <a:gd name="T38" fmla="*/ 37748 w 983"/>
              <a:gd name="T39" fmla="*/ 408863 h 731"/>
              <a:gd name="T40" fmla="*/ 90108 w 983"/>
              <a:gd name="T41" fmla="*/ 323429 h 731"/>
              <a:gd name="T42" fmla="*/ 143686 w 983"/>
              <a:gd name="T43" fmla="*/ 304512 h 731"/>
              <a:gd name="T44" fmla="*/ 162560 w 983"/>
              <a:gd name="T45" fmla="*/ 408863 h 731"/>
              <a:gd name="T46" fmla="*/ 214920 w 983"/>
              <a:gd name="T47" fmla="*/ 192837 h 731"/>
              <a:gd name="T48" fmla="*/ 268498 w 983"/>
              <a:gd name="T49" fmla="*/ 174530 h 731"/>
              <a:gd name="T50" fmla="*/ 287372 w 983"/>
              <a:gd name="T51" fmla="*/ 408863 h 731"/>
              <a:gd name="T52" fmla="*/ 339732 w 983"/>
              <a:gd name="T53" fmla="*/ 256913 h 731"/>
              <a:gd name="T54" fmla="*/ 393310 w 983"/>
              <a:gd name="T55" fmla="*/ 237995 h 731"/>
              <a:gd name="T56" fmla="*/ 412183 w 983"/>
              <a:gd name="T57" fmla="*/ 408863 h 731"/>
              <a:gd name="T58" fmla="*/ 464544 w 983"/>
              <a:gd name="T59" fmla="*/ 149510 h 731"/>
              <a:gd name="T60" fmla="*/ 518121 w 983"/>
              <a:gd name="T61" fmla="*/ 130592 h 731"/>
              <a:gd name="T62" fmla="*/ 536386 w 983"/>
              <a:gd name="T63" fmla="*/ 408863 h 731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983" h="731">
                <a:moveTo>
                  <a:pt x="404" y="154"/>
                </a:moveTo>
                <a:lnTo>
                  <a:pt x="201" y="386"/>
                </a:lnTo>
                <a:lnTo>
                  <a:pt x="153" y="345"/>
                </a:lnTo>
                <a:lnTo>
                  <a:pt x="359" y="110"/>
                </a:lnTo>
                <a:lnTo>
                  <a:pt x="398" y="64"/>
                </a:lnTo>
                <a:lnTo>
                  <a:pt x="616" y="255"/>
                </a:lnTo>
                <a:lnTo>
                  <a:pt x="759" y="93"/>
                </a:lnTo>
                <a:lnTo>
                  <a:pt x="734" y="71"/>
                </a:lnTo>
                <a:cubicBezTo>
                  <a:pt x="724" y="63"/>
                  <a:pt x="726" y="53"/>
                  <a:pt x="738" y="49"/>
                </a:cubicBezTo>
                <a:lnTo>
                  <a:pt x="777" y="37"/>
                </a:lnTo>
                <a:cubicBezTo>
                  <a:pt x="789" y="34"/>
                  <a:pt x="809" y="27"/>
                  <a:pt x="821" y="24"/>
                </a:cubicBezTo>
                <a:lnTo>
                  <a:pt x="860" y="12"/>
                </a:lnTo>
                <a:cubicBezTo>
                  <a:pt x="872" y="8"/>
                  <a:pt x="880" y="15"/>
                  <a:pt x="877" y="27"/>
                </a:cubicBezTo>
                <a:lnTo>
                  <a:pt x="869" y="65"/>
                </a:lnTo>
                <a:cubicBezTo>
                  <a:pt x="866" y="77"/>
                  <a:pt x="862" y="97"/>
                  <a:pt x="859" y="109"/>
                </a:cubicBezTo>
                <a:lnTo>
                  <a:pt x="851" y="147"/>
                </a:lnTo>
                <a:cubicBezTo>
                  <a:pt x="849" y="159"/>
                  <a:pt x="839" y="162"/>
                  <a:pt x="830" y="154"/>
                </a:cubicBezTo>
                <a:lnTo>
                  <a:pt x="807" y="134"/>
                </a:lnTo>
                <a:lnTo>
                  <a:pt x="623" y="344"/>
                </a:lnTo>
                <a:lnTo>
                  <a:pt x="622" y="345"/>
                </a:lnTo>
                <a:lnTo>
                  <a:pt x="404" y="154"/>
                </a:lnTo>
                <a:close/>
                <a:moveTo>
                  <a:pt x="952" y="670"/>
                </a:moveTo>
                <a:cubicBezTo>
                  <a:pt x="969" y="670"/>
                  <a:pt x="983" y="684"/>
                  <a:pt x="983" y="701"/>
                </a:cubicBezTo>
                <a:cubicBezTo>
                  <a:pt x="983" y="718"/>
                  <a:pt x="969" y="731"/>
                  <a:pt x="952" y="731"/>
                </a:cubicBezTo>
                <a:lnTo>
                  <a:pt x="881" y="731"/>
                </a:lnTo>
                <a:lnTo>
                  <a:pt x="763" y="731"/>
                </a:lnTo>
                <a:lnTo>
                  <a:pt x="677" y="731"/>
                </a:lnTo>
                <a:lnTo>
                  <a:pt x="558" y="731"/>
                </a:lnTo>
                <a:lnTo>
                  <a:pt x="472" y="731"/>
                </a:lnTo>
                <a:lnTo>
                  <a:pt x="353" y="731"/>
                </a:lnTo>
                <a:lnTo>
                  <a:pt x="267" y="731"/>
                </a:lnTo>
                <a:lnTo>
                  <a:pt x="148" y="731"/>
                </a:lnTo>
                <a:lnTo>
                  <a:pt x="32" y="731"/>
                </a:lnTo>
                <a:cubicBezTo>
                  <a:pt x="14" y="731"/>
                  <a:pt x="0" y="718"/>
                  <a:pt x="0" y="701"/>
                </a:cubicBezTo>
                <a:lnTo>
                  <a:pt x="0" y="31"/>
                </a:ln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lnTo>
                  <a:pt x="62" y="670"/>
                </a:lnTo>
                <a:lnTo>
                  <a:pt x="148" y="670"/>
                </a:lnTo>
                <a:lnTo>
                  <a:pt x="148" y="530"/>
                </a:lnTo>
                <a:cubicBezTo>
                  <a:pt x="148" y="513"/>
                  <a:pt x="162" y="499"/>
                  <a:pt x="179" y="499"/>
                </a:cubicBezTo>
                <a:lnTo>
                  <a:pt x="236" y="499"/>
                </a:lnTo>
                <a:cubicBezTo>
                  <a:pt x="253" y="499"/>
                  <a:pt x="267" y="513"/>
                  <a:pt x="267" y="530"/>
                </a:cubicBezTo>
                <a:lnTo>
                  <a:pt x="267" y="670"/>
                </a:lnTo>
                <a:lnTo>
                  <a:pt x="353" y="670"/>
                </a:lnTo>
                <a:lnTo>
                  <a:pt x="353" y="316"/>
                </a:lnTo>
                <a:cubicBezTo>
                  <a:pt x="353" y="299"/>
                  <a:pt x="367" y="286"/>
                  <a:pt x="384" y="286"/>
                </a:cubicBezTo>
                <a:lnTo>
                  <a:pt x="441" y="286"/>
                </a:lnTo>
                <a:cubicBezTo>
                  <a:pt x="458" y="286"/>
                  <a:pt x="472" y="299"/>
                  <a:pt x="472" y="316"/>
                </a:cubicBezTo>
                <a:lnTo>
                  <a:pt x="472" y="670"/>
                </a:lnTo>
                <a:lnTo>
                  <a:pt x="558" y="670"/>
                </a:lnTo>
                <a:lnTo>
                  <a:pt x="558" y="421"/>
                </a:lnTo>
                <a:cubicBezTo>
                  <a:pt x="558" y="404"/>
                  <a:pt x="572" y="390"/>
                  <a:pt x="589" y="390"/>
                </a:cubicBezTo>
                <a:lnTo>
                  <a:pt x="646" y="390"/>
                </a:lnTo>
                <a:cubicBezTo>
                  <a:pt x="663" y="390"/>
                  <a:pt x="677" y="404"/>
                  <a:pt x="677" y="421"/>
                </a:cubicBezTo>
                <a:lnTo>
                  <a:pt x="677" y="670"/>
                </a:lnTo>
                <a:lnTo>
                  <a:pt x="763" y="670"/>
                </a:lnTo>
                <a:lnTo>
                  <a:pt x="763" y="245"/>
                </a:lnTo>
                <a:cubicBezTo>
                  <a:pt x="763" y="228"/>
                  <a:pt x="776" y="214"/>
                  <a:pt x="793" y="214"/>
                </a:cubicBezTo>
                <a:lnTo>
                  <a:pt x="851" y="214"/>
                </a:lnTo>
                <a:cubicBezTo>
                  <a:pt x="868" y="214"/>
                  <a:pt x="881" y="228"/>
                  <a:pt x="881" y="245"/>
                </a:cubicBezTo>
                <a:lnTo>
                  <a:pt x="881" y="670"/>
                </a:lnTo>
                <a:lnTo>
                  <a:pt x="952" y="67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173226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9" dur="250" fill="hold"/>
                                        <p:tgtEl>
                                          <p:spTgt spid="1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51" dur="250" fill="hold"/>
                                        <p:tgtEl>
                                          <p:spTgt spid="1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60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50"/>
                            </p:stCondLst>
                            <p:childTnLst>
                              <p:par>
                                <p:cTn id="62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3" presetClass="entr" presetSubtype="52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8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03659 0.10996 " pathEditMode="relative" rAng="0" ptsTypes="AA">
                                      <p:cBhvr>
                                        <p:cTn id="105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3" y="5486"/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2" dur="250" fill="hold"/>
                                        <p:tgtEl>
                                          <p:spTgt spid="4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14" dur="250" fill="hold"/>
                                        <p:tgtEl>
                                          <p:spTgt spid="4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735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59 0.10996 L 2.5E-6 -3.33333E-6 " pathEditMode="relative" rAng="0" ptsTypes="AA">
                                      <p:cBhvr>
                                        <p:cTn id="12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3" y="-5509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34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6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9900"/>
                            </p:stCondLst>
                            <p:childTnLst>
                              <p:par>
                                <p:cTn id="1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22222E-6 L 0.06967 2.22222E-6 " pathEditMode="relative" rAng="0" ptsTypes="AA">
                                      <p:cBhvr>
                                        <p:cTn id="149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77" y="0"/>
                                    </p:animMotion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56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7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58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2450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22222E-6 L -0.07032 2.22222E-6 " pathEditMode="relative" rAng="0" ptsTypes="AA">
                                      <p:cBhvr>
                                        <p:cTn id="171" dur="10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16" y="0"/>
                                    </p:animMotion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78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0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5000"/>
                            </p:stCondLst>
                            <p:childTnLst>
                              <p:par>
                                <p:cTn id="1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7037E-6 L 0.0349 -0.10463 " pathEditMode="relative" rAng="0" ptsTypes="AA">
                                      <p:cBhvr>
                                        <p:cTn id="193" dur="10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-5231"/>
                                    </p:animMotion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0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02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0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17550"/>
                            </p:stCondLst>
                            <p:childTnLst>
                              <p:par>
                                <p:cTn id="2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268 -0.10995 L 2.5E-6 -3.7037E-6 " pathEditMode="relative" rAng="0" ptsTypes="AA">
                                      <p:cBhvr>
                                        <p:cTn id="2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8" y="5486"/>
                                    </p:animMotion>
                                  </p:childTnLst>
                                </p:cTn>
                              </p:par>
                              <p:par>
                                <p:cTn id="21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22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23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4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2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9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10" grpId="0" animBg="1"/>
      <p:bldP spid="11" grpId="0" animBg="1"/>
      <p:bldP spid="14" grpId="0" animBg="1"/>
      <p:bldP spid="16" grpId="0" animBg="1"/>
      <p:bldP spid="17" grpId="0" animBg="1"/>
      <p:bldP spid="18" grpId="0" animBg="1"/>
      <p:bldP spid="18" grpId="1" animBg="1"/>
      <p:bldP spid="18" grpId="2" animBg="1"/>
      <p:bldP spid="19" grpId="0"/>
      <p:bldP spid="19" grpId="1"/>
      <p:bldP spid="20" grpId="0" animBg="1"/>
      <p:bldP spid="20" grpId="1" animBg="1"/>
      <p:bldP spid="20" grpId="2" animBg="1"/>
      <p:bldP spid="23" grpId="0"/>
      <p:bldP spid="23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30" grpId="0"/>
      <p:bldP spid="31" grpId="0"/>
      <p:bldP spid="32" grpId="0"/>
      <p:bldP spid="33" grpId="0"/>
      <p:bldP spid="34" grpId="0"/>
      <p:bldP spid="35" grpId="0" animBg="1"/>
      <p:bldP spid="35" grpId="1" animBg="1"/>
      <p:bldP spid="35" grpId="2" animBg="1"/>
      <p:bldP spid="36" grpId="0" animBg="1"/>
      <p:bldP spid="36" grpId="1" animBg="1"/>
      <p:bldP spid="36" grpId="2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亮点与不足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16"/>
          <p:cNvSpPr>
            <a:spLocks noChangeAspect="1"/>
          </p:cNvSpPr>
          <p:nvPr/>
        </p:nvSpPr>
        <p:spPr bwMode="auto">
          <a:xfrm>
            <a:off x="962025" y="1808112"/>
            <a:ext cx="5133975" cy="1946275"/>
          </a:xfrm>
          <a:custGeom>
            <a:avLst/>
            <a:gdLst>
              <a:gd name="T0" fmla="*/ 883 w 9702"/>
              <a:gd name="T1" fmla="*/ 0 h 3679"/>
              <a:gd name="T2" fmla="*/ 9702 w 9702"/>
              <a:gd name="T3" fmla="*/ 0 h 3679"/>
              <a:gd name="T4" fmla="*/ 9702 w 9702"/>
              <a:gd name="T5" fmla="*/ 3679 h 3679"/>
              <a:gd name="T6" fmla="*/ 0 w 9702"/>
              <a:gd name="T7" fmla="*/ 3679 h 3679"/>
              <a:gd name="T8" fmla="*/ 0 w 9702"/>
              <a:gd name="T9" fmla="*/ 883 h 3679"/>
              <a:gd name="T10" fmla="*/ 1 w 9702"/>
              <a:gd name="T11" fmla="*/ 838 h 3679"/>
              <a:gd name="T12" fmla="*/ 5 w 9702"/>
              <a:gd name="T13" fmla="*/ 793 h 3679"/>
              <a:gd name="T14" fmla="*/ 10 w 9702"/>
              <a:gd name="T15" fmla="*/ 749 h 3679"/>
              <a:gd name="T16" fmla="*/ 18 w 9702"/>
              <a:gd name="T17" fmla="*/ 706 h 3679"/>
              <a:gd name="T18" fmla="*/ 28 w 9702"/>
              <a:gd name="T19" fmla="*/ 663 h 3679"/>
              <a:gd name="T20" fmla="*/ 40 w 9702"/>
              <a:gd name="T21" fmla="*/ 621 h 3679"/>
              <a:gd name="T22" fmla="*/ 53 w 9702"/>
              <a:gd name="T23" fmla="*/ 580 h 3679"/>
              <a:gd name="T24" fmla="*/ 69 w 9702"/>
              <a:gd name="T25" fmla="*/ 540 h 3679"/>
              <a:gd name="T26" fmla="*/ 87 w 9702"/>
              <a:gd name="T27" fmla="*/ 501 h 3679"/>
              <a:gd name="T28" fmla="*/ 107 w 9702"/>
              <a:gd name="T29" fmla="*/ 463 h 3679"/>
              <a:gd name="T30" fmla="*/ 129 w 9702"/>
              <a:gd name="T31" fmla="*/ 426 h 3679"/>
              <a:gd name="T32" fmla="*/ 152 w 9702"/>
              <a:gd name="T33" fmla="*/ 390 h 3679"/>
              <a:gd name="T34" fmla="*/ 176 w 9702"/>
              <a:gd name="T35" fmla="*/ 355 h 3679"/>
              <a:gd name="T36" fmla="*/ 203 w 9702"/>
              <a:gd name="T37" fmla="*/ 323 h 3679"/>
              <a:gd name="T38" fmla="*/ 230 w 9702"/>
              <a:gd name="T39" fmla="*/ 290 h 3679"/>
              <a:gd name="T40" fmla="*/ 260 w 9702"/>
              <a:gd name="T41" fmla="*/ 259 h 3679"/>
              <a:gd name="T42" fmla="*/ 290 w 9702"/>
              <a:gd name="T43" fmla="*/ 230 h 3679"/>
              <a:gd name="T44" fmla="*/ 323 w 9702"/>
              <a:gd name="T45" fmla="*/ 202 h 3679"/>
              <a:gd name="T46" fmla="*/ 355 w 9702"/>
              <a:gd name="T47" fmla="*/ 176 h 3679"/>
              <a:gd name="T48" fmla="*/ 391 w 9702"/>
              <a:gd name="T49" fmla="*/ 152 h 3679"/>
              <a:gd name="T50" fmla="*/ 426 w 9702"/>
              <a:gd name="T51" fmla="*/ 129 h 3679"/>
              <a:gd name="T52" fmla="*/ 463 w 9702"/>
              <a:gd name="T53" fmla="*/ 107 h 3679"/>
              <a:gd name="T54" fmla="*/ 501 w 9702"/>
              <a:gd name="T55" fmla="*/ 87 h 3679"/>
              <a:gd name="T56" fmla="*/ 540 w 9702"/>
              <a:gd name="T57" fmla="*/ 69 h 3679"/>
              <a:gd name="T58" fmla="*/ 580 w 9702"/>
              <a:gd name="T59" fmla="*/ 53 h 3679"/>
              <a:gd name="T60" fmla="*/ 621 w 9702"/>
              <a:gd name="T61" fmla="*/ 40 h 3679"/>
              <a:gd name="T62" fmla="*/ 663 w 9702"/>
              <a:gd name="T63" fmla="*/ 28 h 3679"/>
              <a:gd name="T64" fmla="*/ 706 w 9702"/>
              <a:gd name="T65" fmla="*/ 18 h 3679"/>
              <a:gd name="T66" fmla="*/ 749 w 9702"/>
              <a:gd name="T67" fmla="*/ 10 h 3679"/>
              <a:gd name="T68" fmla="*/ 793 w 9702"/>
              <a:gd name="T69" fmla="*/ 5 h 3679"/>
              <a:gd name="T70" fmla="*/ 838 w 9702"/>
              <a:gd name="T71" fmla="*/ 1 h 3679"/>
              <a:gd name="T72" fmla="*/ 883 w 9702"/>
              <a:gd name="T73" fmla="*/ 0 h 3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02" h="3679">
                <a:moveTo>
                  <a:pt x="883" y="0"/>
                </a:moveTo>
                <a:lnTo>
                  <a:pt x="9702" y="0"/>
                </a:lnTo>
                <a:lnTo>
                  <a:pt x="9702" y="3679"/>
                </a:lnTo>
                <a:lnTo>
                  <a:pt x="0" y="3679"/>
                </a:lnTo>
                <a:lnTo>
                  <a:pt x="0" y="883"/>
                </a:lnTo>
                <a:lnTo>
                  <a:pt x="1" y="838"/>
                </a:lnTo>
                <a:lnTo>
                  <a:pt x="5" y="793"/>
                </a:lnTo>
                <a:lnTo>
                  <a:pt x="10" y="749"/>
                </a:lnTo>
                <a:lnTo>
                  <a:pt x="18" y="706"/>
                </a:lnTo>
                <a:lnTo>
                  <a:pt x="28" y="663"/>
                </a:lnTo>
                <a:lnTo>
                  <a:pt x="40" y="621"/>
                </a:lnTo>
                <a:lnTo>
                  <a:pt x="53" y="580"/>
                </a:lnTo>
                <a:lnTo>
                  <a:pt x="69" y="540"/>
                </a:lnTo>
                <a:lnTo>
                  <a:pt x="87" y="501"/>
                </a:lnTo>
                <a:lnTo>
                  <a:pt x="107" y="463"/>
                </a:lnTo>
                <a:lnTo>
                  <a:pt x="129" y="426"/>
                </a:lnTo>
                <a:lnTo>
                  <a:pt x="152" y="390"/>
                </a:lnTo>
                <a:lnTo>
                  <a:pt x="176" y="355"/>
                </a:lnTo>
                <a:lnTo>
                  <a:pt x="203" y="323"/>
                </a:lnTo>
                <a:lnTo>
                  <a:pt x="230" y="290"/>
                </a:lnTo>
                <a:lnTo>
                  <a:pt x="260" y="259"/>
                </a:lnTo>
                <a:lnTo>
                  <a:pt x="290" y="230"/>
                </a:lnTo>
                <a:lnTo>
                  <a:pt x="323" y="202"/>
                </a:lnTo>
                <a:lnTo>
                  <a:pt x="355" y="176"/>
                </a:lnTo>
                <a:lnTo>
                  <a:pt x="391" y="152"/>
                </a:lnTo>
                <a:lnTo>
                  <a:pt x="426" y="129"/>
                </a:lnTo>
                <a:lnTo>
                  <a:pt x="463" y="107"/>
                </a:lnTo>
                <a:lnTo>
                  <a:pt x="501" y="87"/>
                </a:lnTo>
                <a:lnTo>
                  <a:pt x="540" y="69"/>
                </a:lnTo>
                <a:lnTo>
                  <a:pt x="580" y="53"/>
                </a:lnTo>
                <a:lnTo>
                  <a:pt x="621" y="40"/>
                </a:lnTo>
                <a:lnTo>
                  <a:pt x="663" y="28"/>
                </a:lnTo>
                <a:lnTo>
                  <a:pt x="706" y="18"/>
                </a:lnTo>
                <a:lnTo>
                  <a:pt x="749" y="10"/>
                </a:lnTo>
                <a:lnTo>
                  <a:pt x="793" y="5"/>
                </a:lnTo>
                <a:lnTo>
                  <a:pt x="838" y="1"/>
                </a:lnTo>
                <a:lnTo>
                  <a:pt x="88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52400" dir="27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492"/>
            <a:endParaRPr lang="zh-CN" altLang="en-US" sz="90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Freeform 17"/>
          <p:cNvSpPr>
            <a:spLocks noChangeAspect="1"/>
          </p:cNvSpPr>
          <p:nvPr/>
        </p:nvSpPr>
        <p:spPr bwMode="auto">
          <a:xfrm>
            <a:off x="962025" y="3754387"/>
            <a:ext cx="5133975" cy="1946275"/>
          </a:xfrm>
          <a:custGeom>
            <a:avLst/>
            <a:gdLst>
              <a:gd name="T0" fmla="*/ 0 w 9702"/>
              <a:gd name="T1" fmla="*/ 0 h 3679"/>
              <a:gd name="T2" fmla="*/ 9702 w 9702"/>
              <a:gd name="T3" fmla="*/ 0 h 3679"/>
              <a:gd name="T4" fmla="*/ 9702 w 9702"/>
              <a:gd name="T5" fmla="*/ 3679 h 3679"/>
              <a:gd name="T6" fmla="*/ 883 w 9702"/>
              <a:gd name="T7" fmla="*/ 3679 h 3679"/>
              <a:gd name="T8" fmla="*/ 838 w 9702"/>
              <a:gd name="T9" fmla="*/ 3678 h 3679"/>
              <a:gd name="T10" fmla="*/ 793 w 9702"/>
              <a:gd name="T11" fmla="*/ 3674 h 3679"/>
              <a:gd name="T12" fmla="*/ 749 w 9702"/>
              <a:gd name="T13" fmla="*/ 3669 h 3679"/>
              <a:gd name="T14" fmla="*/ 706 w 9702"/>
              <a:gd name="T15" fmla="*/ 3661 h 3679"/>
              <a:gd name="T16" fmla="*/ 663 w 9702"/>
              <a:gd name="T17" fmla="*/ 3651 h 3679"/>
              <a:gd name="T18" fmla="*/ 621 w 9702"/>
              <a:gd name="T19" fmla="*/ 3639 h 3679"/>
              <a:gd name="T20" fmla="*/ 580 w 9702"/>
              <a:gd name="T21" fmla="*/ 3626 h 3679"/>
              <a:gd name="T22" fmla="*/ 540 w 9702"/>
              <a:gd name="T23" fmla="*/ 3610 h 3679"/>
              <a:gd name="T24" fmla="*/ 501 w 9702"/>
              <a:gd name="T25" fmla="*/ 3592 h 3679"/>
              <a:gd name="T26" fmla="*/ 463 w 9702"/>
              <a:gd name="T27" fmla="*/ 3572 h 3679"/>
              <a:gd name="T28" fmla="*/ 426 w 9702"/>
              <a:gd name="T29" fmla="*/ 3550 h 3679"/>
              <a:gd name="T30" fmla="*/ 391 w 9702"/>
              <a:gd name="T31" fmla="*/ 3527 h 3679"/>
              <a:gd name="T32" fmla="*/ 355 w 9702"/>
              <a:gd name="T33" fmla="*/ 3503 h 3679"/>
              <a:gd name="T34" fmla="*/ 323 w 9702"/>
              <a:gd name="T35" fmla="*/ 3477 h 3679"/>
              <a:gd name="T36" fmla="*/ 290 w 9702"/>
              <a:gd name="T37" fmla="*/ 3449 h 3679"/>
              <a:gd name="T38" fmla="*/ 260 w 9702"/>
              <a:gd name="T39" fmla="*/ 3420 h 3679"/>
              <a:gd name="T40" fmla="*/ 230 w 9702"/>
              <a:gd name="T41" fmla="*/ 3389 h 3679"/>
              <a:gd name="T42" fmla="*/ 203 w 9702"/>
              <a:gd name="T43" fmla="*/ 3356 h 3679"/>
              <a:gd name="T44" fmla="*/ 176 w 9702"/>
              <a:gd name="T45" fmla="*/ 3324 h 3679"/>
              <a:gd name="T46" fmla="*/ 152 w 9702"/>
              <a:gd name="T47" fmla="*/ 3289 h 3679"/>
              <a:gd name="T48" fmla="*/ 129 w 9702"/>
              <a:gd name="T49" fmla="*/ 3253 h 3679"/>
              <a:gd name="T50" fmla="*/ 107 w 9702"/>
              <a:gd name="T51" fmla="*/ 3216 h 3679"/>
              <a:gd name="T52" fmla="*/ 87 w 9702"/>
              <a:gd name="T53" fmla="*/ 3178 h 3679"/>
              <a:gd name="T54" fmla="*/ 69 w 9702"/>
              <a:gd name="T55" fmla="*/ 3139 h 3679"/>
              <a:gd name="T56" fmla="*/ 53 w 9702"/>
              <a:gd name="T57" fmla="*/ 3099 h 3679"/>
              <a:gd name="T58" fmla="*/ 40 w 9702"/>
              <a:gd name="T59" fmla="*/ 3058 h 3679"/>
              <a:gd name="T60" fmla="*/ 28 w 9702"/>
              <a:gd name="T61" fmla="*/ 3016 h 3679"/>
              <a:gd name="T62" fmla="*/ 18 w 9702"/>
              <a:gd name="T63" fmla="*/ 2973 h 3679"/>
              <a:gd name="T64" fmla="*/ 10 w 9702"/>
              <a:gd name="T65" fmla="*/ 2930 h 3679"/>
              <a:gd name="T66" fmla="*/ 5 w 9702"/>
              <a:gd name="T67" fmla="*/ 2886 h 3679"/>
              <a:gd name="T68" fmla="*/ 1 w 9702"/>
              <a:gd name="T69" fmla="*/ 2841 h 3679"/>
              <a:gd name="T70" fmla="*/ 0 w 9702"/>
              <a:gd name="T71" fmla="*/ 2796 h 3679"/>
              <a:gd name="T72" fmla="*/ 0 w 9702"/>
              <a:gd name="T73" fmla="*/ 0 h 3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02" h="3679">
                <a:moveTo>
                  <a:pt x="0" y="0"/>
                </a:moveTo>
                <a:lnTo>
                  <a:pt x="9702" y="0"/>
                </a:lnTo>
                <a:lnTo>
                  <a:pt x="9702" y="3679"/>
                </a:lnTo>
                <a:lnTo>
                  <a:pt x="883" y="3679"/>
                </a:lnTo>
                <a:lnTo>
                  <a:pt x="838" y="3678"/>
                </a:lnTo>
                <a:lnTo>
                  <a:pt x="793" y="3674"/>
                </a:lnTo>
                <a:lnTo>
                  <a:pt x="749" y="3669"/>
                </a:lnTo>
                <a:lnTo>
                  <a:pt x="706" y="3661"/>
                </a:lnTo>
                <a:lnTo>
                  <a:pt x="663" y="3651"/>
                </a:lnTo>
                <a:lnTo>
                  <a:pt x="621" y="3639"/>
                </a:lnTo>
                <a:lnTo>
                  <a:pt x="580" y="3626"/>
                </a:lnTo>
                <a:lnTo>
                  <a:pt x="540" y="3610"/>
                </a:lnTo>
                <a:lnTo>
                  <a:pt x="501" y="3592"/>
                </a:lnTo>
                <a:lnTo>
                  <a:pt x="463" y="3572"/>
                </a:lnTo>
                <a:lnTo>
                  <a:pt x="426" y="3550"/>
                </a:lnTo>
                <a:lnTo>
                  <a:pt x="391" y="3527"/>
                </a:lnTo>
                <a:lnTo>
                  <a:pt x="355" y="3503"/>
                </a:lnTo>
                <a:lnTo>
                  <a:pt x="323" y="3477"/>
                </a:lnTo>
                <a:lnTo>
                  <a:pt x="290" y="3449"/>
                </a:lnTo>
                <a:lnTo>
                  <a:pt x="260" y="3420"/>
                </a:lnTo>
                <a:lnTo>
                  <a:pt x="230" y="3389"/>
                </a:lnTo>
                <a:lnTo>
                  <a:pt x="203" y="3356"/>
                </a:lnTo>
                <a:lnTo>
                  <a:pt x="176" y="3324"/>
                </a:lnTo>
                <a:lnTo>
                  <a:pt x="152" y="3289"/>
                </a:lnTo>
                <a:lnTo>
                  <a:pt x="129" y="3253"/>
                </a:lnTo>
                <a:lnTo>
                  <a:pt x="107" y="3216"/>
                </a:lnTo>
                <a:lnTo>
                  <a:pt x="87" y="3178"/>
                </a:lnTo>
                <a:lnTo>
                  <a:pt x="69" y="3139"/>
                </a:lnTo>
                <a:lnTo>
                  <a:pt x="53" y="3099"/>
                </a:lnTo>
                <a:lnTo>
                  <a:pt x="40" y="3058"/>
                </a:lnTo>
                <a:lnTo>
                  <a:pt x="28" y="3016"/>
                </a:lnTo>
                <a:lnTo>
                  <a:pt x="18" y="2973"/>
                </a:lnTo>
                <a:lnTo>
                  <a:pt x="10" y="2930"/>
                </a:lnTo>
                <a:lnTo>
                  <a:pt x="5" y="2886"/>
                </a:lnTo>
                <a:lnTo>
                  <a:pt x="1" y="2841"/>
                </a:lnTo>
                <a:lnTo>
                  <a:pt x="0" y="279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700000" scaled="1"/>
          </a:gradFill>
          <a:ln w="3175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Freeform 18"/>
          <p:cNvSpPr>
            <a:spLocks noChangeAspect="1"/>
          </p:cNvSpPr>
          <p:nvPr/>
        </p:nvSpPr>
        <p:spPr bwMode="auto">
          <a:xfrm>
            <a:off x="6096000" y="1808112"/>
            <a:ext cx="5133975" cy="1946275"/>
          </a:xfrm>
          <a:custGeom>
            <a:avLst/>
            <a:gdLst>
              <a:gd name="T0" fmla="*/ 0 w 9702"/>
              <a:gd name="T1" fmla="*/ 0 h 3679"/>
              <a:gd name="T2" fmla="*/ 8819 w 9702"/>
              <a:gd name="T3" fmla="*/ 0 h 3679"/>
              <a:gd name="T4" fmla="*/ 8864 w 9702"/>
              <a:gd name="T5" fmla="*/ 1 h 3679"/>
              <a:gd name="T6" fmla="*/ 8909 w 9702"/>
              <a:gd name="T7" fmla="*/ 5 h 3679"/>
              <a:gd name="T8" fmla="*/ 8953 w 9702"/>
              <a:gd name="T9" fmla="*/ 10 h 3679"/>
              <a:gd name="T10" fmla="*/ 8996 w 9702"/>
              <a:gd name="T11" fmla="*/ 18 h 3679"/>
              <a:gd name="T12" fmla="*/ 9039 w 9702"/>
              <a:gd name="T13" fmla="*/ 28 h 3679"/>
              <a:gd name="T14" fmla="*/ 9081 w 9702"/>
              <a:gd name="T15" fmla="*/ 40 h 3679"/>
              <a:gd name="T16" fmla="*/ 9122 w 9702"/>
              <a:gd name="T17" fmla="*/ 53 h 3679"/>
              <a:gd name="T18" fmla="*/ 9162 w 9702"/>
              <a:gd name="T19" fmla="*/ 69 h 3679"/>
              <a:gd name="T20" fmla="*/ 9201 w 9702"/>
              <a:gd name="T21" fmla="*/ 87 h 3679"/>
              <a:gd name="T22" fmla="*/ 9239 w 9702"/>
              <a:gd name="T23" fmla="*/ 107 h 3679"/>
              <a:gd name="T24" fmla="*/ 9276 w 9702"/>
              <a:gd name="T25" fmla="*/ 129 h 3679"/>
              <a:gd name="T26" fmla="*/ 9311 w 9702"/>
              <a:gd name="T27" fmla="*/ 152 h 3679"/>
              <a:gd name="T28" fmla="*/ 9347 w 9702"/>
              <a:gd name="T29" fmla="*/ 176 h 3679"/>
              <a:gd name="T30" fmla="*/ 9379 w 9702"/>
              <a:gd name="T31" fmla="*/ 202 h 3679"/>
              <a:gd name="T32" fmla="*/ 9412 w 9702"/>
              <a:gd name="T33" fmla="*/ 230 h 3679"/>
              <a:gd name="T34" fmla="*/ 9442 w 9702"/>
              <a:gd name="T35" fmla="*/ 259 h 3679"/>
              <a:gd name="T36" fmla="*/ 9472 w 9702"/>
              <a:gd name="T37" fmla="*/ 290 h 3679"/>
              <a:gd name="T38" fmla="*/ 9499 w 9702"/>
              <a:gd name="T39" fmla="*/ 323 h 3679"/>
              <a:gd name="T40" fmla="*/ 9526 w 9702"/>
              <a:gd name="T41" fmla="*/ 355 h 3679"/>
              <a:gd name="T42" fmla="*/ 9550 w 9702"/>
              <a:gd name="T43" fmla="*/ 390 h 3679"/>
              <a:gd name="T44" fmla="*/ 9573 w 9702"/>
              <a:gd name="T45" fmla="*/ 426 h 3679"/>
              <a:gd name="T46" fmla="*/ 9595 w 9702"/>
              <a:gd name="T47" fmla="*/ 463 h 3679"/>
              <a:gd name="T48" fmla="*/ 9615 w 9702"/>
              <a:gd name="T49" fmla="*/ 501 h 3679"/>
              <a:gd name="T50" fmla="*/ 9633 w 9702"/>
              <a:gd name="T51" fmla="*/ 540 h 3679"/>
              <a:gd name="T52" fmla="*/ 9649 w 9702"/>
              <a:gd name="T53" fmla="*/ 580 h 3679"/>
              <a:gd name="T54" fmla="*/ 9662 w 9702"/>
              <a:gd name="T55" fmla="*/ 621 h 3679"/>
              <a:gd name="T56" fmla="*/ 9674 w 9702"/>
              <a:gd name="T57" fmla="*/ 663 h 3679"/>
              <a:gd name="T58" fmla="*/ 9684 w 9702"/>
              <a:gd name="T59" fmla="*/ 706 h 3679"/>
              <a:gd name="T60" fmla="*/ 9692 w 9702"/>
              <a:gd name="T61" fmla="*/ 749 h 3679"/>
              <a:gd name="T62" fmla="*/ 9697 w 9702"/>
              <a:gd name="T63" fmla="*/ 793 h 3679"/>
              <a:gd name="T64" fmla="*/ 9701 w 9702"/>
              <a:gd name="T65" fmla="*/ 838 h 3679"/>
              <a:gd name="T66" fmla="*/ 9702 w 9702"/>
              <a:gd name="T67" fmla="*/ 883 h 3679"/>
              <a:gd name="T68" fmla="*/ 9702 w 9702"/>
              <a:gd name="T69" fmla="*/ 3679 h 3679"/>
              <a:gd name="T70" fmla="*/ 0 w 9702"/>
              <a:gd name="T71" fmla="*/ 3679 h 3679"/>
              <a:gd name="T72" fmla="*/ 0 w 9702"/>
              <a:gd name="T73" fmla="*/ 0 h 3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02" h="3679">
                <a:moveTo>
                  <a:pt x="0" y="0"/>
                </a:moveTo>
                <a:lnTo>
                  <a:pt x="8819" y="0"/>
                </a:lnTo>
                <a:lnTo>
                  <a:pt x="8864" y="1"/>
                </a:lnTo>
                <a:lnTo>
                  <a:pt x="8909" y="5"/>
                </a:lnTo>
                <a:lnTo>
                  <a:pt x="8953" y="10"/>
                </a:lnTo>
                <a:lnTo>
                  <a:pt x="8996" y="18"/>
                </a:lnTo>
                <a:lnTo>
                  <a:pt x="9039" y="28"/>
                </a:lnTo>
                <a:lnTo>
                  <a:pt x="9081" y="40"/>
                </a:lnTo>
                <a:lnTo>
                  <a:pt x="9122" y="53"/>
                </a:lnTo>
                <a:lnTo>
                  <a:pt x="9162" y="69"/>
                </a:lnTo>
                <a:lnTo>
                  <a:pt x="9201" y="87"/>
                </a:lnTo>
                <a:lnTo>
                  <a:pt x="9239" y="107"/>
                </a:lnTo>
                <a:lnTo>
                  <a:pt x="9276" y="129"/>
                </a:lnTo>
                <a:lnTo>
                  <a:pt x="9311" y="152"/>
                </a:lnTo>
                <a:lnTo>
                  <a:pt x="9347" y="176"/>
                </a:lnTo>
                <a:lnTo>
                  <a:pt x="9379" y="202"/>
                </a:lnTo>
                <a:lnTo>
                  <a:pt x="9412" y="230"/>
                </a:lnTo>
                <a:lnTo>
                  <a:pt x="9442" y="259"/>
                </a:lnTo>
                <a:lnTo>
                  <a:pt x="9472" y="290"/>
                </a:lnTo>
                <a:lnTo>
                  <a:pt x="9499" y="323"/>
                </a:lnTo>
                <a:lnTo>
                  <a:pt x="9526" y="355"/>
                </a:lnTo>
                <a:lnTo>
                  <a:pt x="9550" y="390"/>
                </a:lnTo>
                <a:lnTo>
                  <a:pt x="9573" y="426"/>
                </a:lnTo>
                <a:lnTo>
                  <a:pt x="9595" y="463"/>
                </a:lnTo>
                <a:lnTo>
                  <a:pt x="9615" y="501"/>
                </a:lnTo>
                <a:lnTo>
                  <a:pt x="9633" y="540"/>
                </a:lnTo>
                <a:lnTo>
                  <a:pt x="9649" y="580"/>
                </a:lnTo>
                <a:lnTo>
                  <a:pt x="9662" y="621"/>
                </a:lnTo>
                <a:lnTo>
                  <a:pt x="9674" y="663"/>
                </a:lnTo>
                <a:lnTo>
                  <a:pt x="9684" y="706"/>
                </a:lnTo>
                <a:lnTo>
                  <a:pt x="9692" y="749"/>
                </a:lnTo>
                <a:lnTo>
                  <a:pt x="9697" y="793"/>
                </a:lnTo>
                <a:lnTo>
                  <a:pt x="9701" y="838"/>
                </a:lnTo>
                <a:lnTo>
                  <a:pt x="9702" y="883"/>
                </a:lnTo>
                <a:lnTo>
                  <a:pt x="9702" y="3679"/>
                </a:lnTo>
                <a:lnTo>
                  <a:pt x="0" y="3679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Freeform 19"/>
          <p:cNvSpPr>
            <a:spLocks noChangeAspect="1"/>
          </p:cNvSpPr>
          <p:nvPr/>
        </p:nvSpPr>
        <p:spPr bwMode="auto">
          <a:xfrm>
            <a:off x="6096000" y="3754387"/>
            <a:ext cx="5133975" cy="1946275"/>
          </a:xfrm>
          <a:custGeom>
            <a:avLst/>
            <a:gdLst>
              <a:gd name="T0" fmla="*/ 0 w 9702"/>
              <a:gd name="T1" fmla="*/ 0 h 3679"/>
              <a:gd name="T2" fmla="*/ 9702 w 9702"/>
              <a:gd name="T3" fmla="*/ 0 h 3679"/>
              <a:gd name="T4" fmla="*/ 9702 w 9702"/>
              <a:gd name="T5" fmla="*/ 2796 h 3679"/>
              <a:gd name="T6" fmla="*/ 9701 w 9702"/>
              <a:gd name="T7" fmla="*/ 2841 h 3679"/>
              <a:gd name="T8" fmla="*/ 9697 w 9702"/>
              <a:gd name="T9" fmla="*/ 2886 h 3679"/>
              <a:gd name="T10" fmla="*/ 9692 w 9702"/>
              <a:gd name="T11" fmla="*/ 2930 h 3679"/>
              <a:gd name="T12" fmla="*/ 9684 w 9702"/>
              <a:gd name="T13" fmla="*/ 2973 h 3679"/>
              <a:gd name="T14" fmla="*/ 9674 w 9702"/>
              <a:gd name="T15" fmla="*/ 3016 h 3679"/>
              <a:gd name="T16" fmla="*/ 9662 w 9702"/>
              <a:gd name="T17" fmla="*/ 3058 h 3679"/>
              <a:gd name="T18" fmla="*/ 9649 w 9702"/>
              <a:gd name="T19" fmla="*/ 3099 h 3679"/>
              <a:gd name="T20" fmla="*/ 9633 w 9702"/>
              <a:gd name="T21" fmla="*/ 3139 h 3679"/>
              <a:gd name="T22" fmla="*/ 9615 w 9702"/>
              <a:gd name="T23" fmla="*/ 3178 h 3679"/>
              <a:gd name="T24" fmla="*/ 9595 w 9702"/>
              <a:gd name="T25" fmla="*/ 3216 h 3679"/>
              <a:gd name="T26" fmla="*/ 9573 w 9702"/>
              <a:gd name="T27" fmla="*/ 3253 h 3679"/>
              <a:gd name="T28" fmla="*/ 9550 w 9702"/>
              <a:gd name="T29" fmla="*/ 3289 h 3679"/>
              <a:gd name="T30" fmla="*/ 9526 w 9702"/>
              <a:gd name="T31" fmla="*/ 3324 h 3679"/>
              <a:gd name="T32" fmla="*/ 9499 w 9702"/>
              <a:gd name="T33" fmla="*/ 3356 h 3679"/>
              <a:gd name="T34" fmla="*/ 9472 w 9702"/>
              <a:gd name="T35" fmla="*/ 3389 h 3679"/>
              <a:gd name="T36" fmla="*/ 9442 w 9702"/>
              <a:gd name="T37" fmla="*/ 3420 h 3679"/>
              <a:gd name="T38" fmla="*/ 9412 w 9702"/>
              <a:gd name="T39" fmla="*/ 3449 h 3679"/>
              <a:gd name="T40" fmla="*/ 9379 w 9702"/>
              <a:gd name="T41" fmla="*/ 3477 h 3679"/>
              <a:gd name="T42" fmla="*/ 9347 w 9702"/>
              <a:gd name="T43" fmla="*/ 3503 h 3679"/>
              <a:gd name="T44" fmla="*/ 9311 w 9702"/>
              <a:gd name="T45" fmla="*/ 3527 h 3679"/>
              <a:gd name="T46" fmla="*/ 9276 w 9702"/>
              <a:gd name="T47" fmla="*/ 3550 h 3679"/>
              <a:gd name="T48" fmla="*/ 9239 w 9702"/>
              <a:gd name="T49" fmla="*/ 3572 h 3679"/>
              <a:gd name="T50" fmla="*/ 9201 w 9702"/>
              <a:gd name="T51" fmla="*/ 3592 h 3679"/>
              <a:gd name="T52" fmla="*/ 9162 w 9702"/>
              <a:gd name="T53" fmla="*/ 3610 h 3679"/>
              <a:gd name="T54" fmla="*/ 9122 w 9702"/>
              <a:gd name="T55" fmla="*/ 3626 h 3679"/>
              <a:gd name="T56" fmla="*/ 9081 w 9702"/>
              <a:gd name="T57" fmla="*/ 3639 h 3679"/>
              <a:gd name="T58" fmla="*/ 9039 w 9702"/>
              <a:gd name="T59" fmla="*/ 3651 h 3679"/>
              <a:gd name="T60" fmla="*/ 8996 w 9702"/>
              <a:gd name="T61" fmla="*/ 3661 h 3679"/>
              <a:gd name="T62" fmla="*/ 8953 w 9702"/>
              <a:gd name="T63" fmla="*/ 3669 h 3679"/>
              <a:gd name="T64" fmla="*/ 8909 w 9702"/>
              <a:gd name="T65" fmla="*/ 3674 h 3679"/>
              <a:gd name="T66" fmla="*/ 8864 w 9702"/>
              <a:gd name="T67" fmla="*/ 3678 h 3679"/>
              <a:gd name="T68" fmla="*/ 8819 w 9702"/>
              <a:gd name="T69" fmla="*/ 3679 h 3679"/>
              <a:gd name="T70" fmla="*/ 0 w 9702"/>
              <a:gd name="T71" fmla="*/ 3679 h 3679"/>
              <a:gd name="T72" fmla="*/ 0 w 9702"/>
              <a:gd name="T73" fmla="*/ 0 h 3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02" h="3679">
                <a:moveTo>
                  <a:pt x="0" y="0"/>
                </a:moveTo>
                <a:lnTo>
                  <a:pt x="9702" y="0"/>
                </a:lnTo>
                <a:lnTo>
                  <a:pt x="9702" y="2796"/>
                </a:lnTo>
                <a:lnTo>
                  <a:pt x="9701" y="2841"/>
                </a:lnTo>
                <a:lnTo>
                  <a:pt x="9697" y="2886"/>
                </a:lnTo>
                <a:lnTo>
                  <a:pt x="9692" y="2930"/>
                </a:lnTo>
                <a:lnTo>
                  <a:pt x="9684" y="2973"/>
                </a:lnTo>
                <a:lnTo>
                  <a:pt x="9674" y="3016"/>
                </a:lnTo>
                <a:lnTo>
                  <a:pt x="9662" y="3058"/>
                </a:lnTo>
                <a:lnTo>
                  <a:pt x="9649" y="3099"/>
                </a:lnTo>
                <a:lnTo>
                  <a:pt x="9633" y="3139"/>
                </a:lnTo>
                <a:lnTo>
                  <a:pt x="9615" y="3178"/>
                </a:lnTo>
                <a:lnTo>
                  <a:pt x="9595" y="3216"/>
                </a:lnTo>
                <a:lnTo>
                  <a:pt x="9573" y="3253"/>
                </a:lnTo>
                <a:lnTo>
                  <a:pt x="9550" y="3289"/>
                </a:lnTo>
                <a:lnTo>
                  <a:pt x="9526" y="3324"/>
                </a:lnTo>
                <a:lnTo>
                  <a:pt x="9499" y="3356"/>
                </a:lnTo>
                <a:lnTo>
                  <a:pt x="9472" y="3389"/>
                </a:lnTo>
                <a:lnTo>
                  <a:pt x="9442" y="3420"/>
                </a:lnTo>
                <a:lnTo>
                  <a:pt x="9412" y="3449"/>
                </a:lnTo>
                <a:lnTo>
                  <a:pt x="9379" y="3477"/>
                </a:lnTo>
                <a:lnTo>
                  <a:pt x="9347" y="3503"/>
                </a:lnTo>
                <a:lnTo>
                  <a:pt x="9311" y="3527"/>
                </a:lnTo>
                <a:lnTo>
                  <a:pt x="9276" y="3550"/>
                </a:lnTo>
                <a:lnTo>
                  <a:pt x="9239" y="3572"/>
                </a:lnTo>
                <a:lnTo>
                  <a:pt x="9201" y="3592"/>
                </a:lnTo>
                <a:lnTo>
                  <a:pt x="9162" y="3610"/>
                </a:lnTo>
                <a:lnTo>
                  <a:pt x="9122" y="3626"/>
                </a:lnTo>
                <a:lnTo>
                  <a:pt x="9081" y="3639"/>
                </a:lnTo>
                <a:lnTo>
                  <a:pt x="9039" y="3651"/>
                </a:lnTo>
                <a:lnTo>
                  <a:pt x="8996" y="3661"/>
                </a:lnTo>
                <a:lnTo>
                  <a:pt x="8953" y="3669"/>
                </a:lnTo>
                <a:lnTo>
                  <a:pt x="8909" y="3674"/>
                </a:lnTo>
                <a:lnTo>
                  <a:pt x="8864" y="3678"/>
                </a:lnTo>
                <a:lnTo>
                  <a:pt x="8819" y="3679"/>
                </a:lnTo>
                <a:lnTo>
                  <a:pt x="0" y="3679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>
            <a:spLocks/>
          </p:cNvSpPr>
          <p:nvPr/>
        </p:nvSpPr>
        <p:spPr>
          <a:xfrm>
            <a:off x="1380218" y="2493892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1380218" y="2114500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8" name="文本框 17"/>
          <p:cNvSpPr txBox="1">
            <a:spLocks/>
          </p:cNvSpPr>
          <p:nvPr/>
        </p:nvSpPr>
        <p:spPr>
          <a:xfrm>
            <a:off x="1380218" y="4440167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>
            <a:spLocks/>
          </p:cNvSpPr>
          <p:nvPr/>
        </p:nvSpPr>
        <p:spPr>
          <a:xfrm>
            <a:off x="1380218" y="4060775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0" name="文本框 19"/>
          <p:cNvSpPr txBox="1">
            <a:spLocks/>
          </p:cNvSpPr>
          <p:nvPr/>
        </p:nvSpPr>
        <p:spPr>
          <a:xfrm>
            <a:off x="7973360" y="2493892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>
            <a:spLocks/>
          </p:cNvSpPr>
          <p:nvPr/>
        </p:nvSpPr>
        <p:spPr>
          <a:xfrm>
            <a:off x="7973360" y="2114500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5" name="文本框 24"/>
          <p:cNvSpPr txBox="1">
            <a:spLocks/>
          </p:cNvSpPr>
          <p:nvPr/>
        </p:nvSpPr>
        <p:spPr>
          <a:xfrm>
            <a:off x="7973360" y="4440167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>
            <a:spLocks/>
          </p:cNvSpPr>
          <p:nvPr/>
        </p:nvSpPr>
        <p:spPr>
          <a:xfrm>
            <a:off x="7973360" y="4060775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7" name="椭圆 26"/>
          <p:cNvSpPr>
            <a:spLocks noChangeAspect="1"/>
          </p:cNvSpPr>
          <p:nvPr/>
        </p:nvSpPr>
        <p:spPr bwMode="auto">
          <a:xfrm>
            <a:off x="4512000" y="2170387"/>
            <a:ext cx="3168000" cy="3168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381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6096000" y="2674387"/>
            <a:ext cx="0" cy="216000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>
            <a:spLocks/>
          </p:cNvSpPr>
          <p:nvPr/>
        </p:nvSpPr>
        <p:spPr>
          <a:xfrm>
            <a:off x="5226088" y="3061890"/>
            <a:ext cx="7146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2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</a:t>
            </a:r>
            <a:endParaRPr lang="en-US" altLang="zh-CN" sz="4200" b="1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2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</a:t>
            </a:r>
            <a:endParaRPr lang="zh-CN" altLang="en-US" sz="4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>
            <a:spLocks/>
          </p:cNvSpPr>
          <p:nvPr/>
        </p:nvSpPr>
        <p:spPr>
          <a:xfrm>
            <a:off x="6251279" y="3061890"/>
            <a:ext cx="7146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2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</a:t>
            </a:r>
            <a:endParaRPr lang="zh-CN" altLang="en-US" sz="42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5"/>
          <p:cNvSpPr>
            <a:spLocks noChangeAspect="1"/>
          </p:cNvSpPr>
          <p:nvPr/>
        </p:nvSpPr>
        <p:spPr bwMode="auto">
          <a:xfrm rot="2700000">
            <a:off x="7052369" y="3585178"/>
            <a:ext cx="338049" cy="338420"/>
          </a:xfrm>
          <a:custGeom>
            <a:avLst/>
            <a:gdLst>
              <a:gd name="T0" fmla="*/ 397 w 16416"/>
              <a:gd name="T1" fmla="*/ 0 h 16434"/>
              <a:gd name="T2" fmla="*/ 15292 w 16416"/>
              <a:gd name="T3" fmla="*/ 0 h 16434"/>
              <a:gd name="T4" fmla="*/ 16416 w 16416"/>
              <a:gd name="T5" fmla="*/ 0 h 16434"/>
              <a:gd name="T6" fmla="*/ 16416 w 16416"/>
              <a:gd name="T7" fmla="*/ 1126 h 16434"/>
              <a:gd name="T8" fmla="*/ 16416 w 16416"/>
              <a:gd name="T9" fmla="*/ 16037 h 16434"/>
              <a:gd name="T10" fmla="*/ 15292 w 16416"/>
              <a:gd name="T11" fmla="*/ 16037 h 16434"/>
              <a:gd name="T12" fmla="*/ 15292 w 16416"/>
              <a:gd name="T13" fmla="*/ 1921 h 16434"/>
              <a:gd name="T14" fmla="*/ 795 w 16416"/>
              <a:gd name="T15" fmla="*/ 16434 h 16434"/>
              <a:gd name="T16" fmla="*/ 0 w 16416"/>
              <a:gd name="T17" fmla="*/ 15638 h 16434"/>
              <a:gd name="T18" fmla="*/ 14497 w 16416"/>
              <a:gd name="T19" fmla="*/ 1126 h 16434"/>
              <a:gd name="T20" fmla="*/ 397 w 16416"/>
              <a:gd name="T21" fmla="*/ 1126 h 16434"/>
              <a:gd name="T22" fmla="*/ 397 w 16416"/>
              <a:gd name="T23" fmla="*/ 0 h 16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416" h="16434">
                <a:moveTo>
                  <a:pt x="397" y="0"/>
                </a:moveTo>
                <a:lnTo>
                  <a:pt x="15292" y="0"/>
                </a:lnTo>
                <a:lnTo>
                  <a:pt x="16416" y="0"/>
                </a:lnTo>
                <a:lnTo>
                  <a:pt x="16416" y="1126"/>
                </a:lnTo>
                <a:lnTo>
                  <a:pt x="16416" y="16037"/>
                </a:lnTo>
                <a:lnTo>
                  <a:pt x="15292" y="16037"/>
                </a:lnTo>
                <a:lnTo>
                  <a:pt x="15292" y="1921"/>
                </a:lnTo>
                <a:lnTo>
                  <a:pt x="795" y="16434"/>
                </a:lnTo>
                <a:lnTo>
                  <a:pt x="0" y="15638"/>
                </a:lnTo>
                <a:lnTo>
                  <a:pt x="14497" y="1126"/>
                </a:lnTo>
                <a:lnTo>
                  <a:pt x="397" y="1126"/>
                </a:lnTo>
                <a:lnTo>
                  <a:pt x="397" y="0"/>
                </a:lnTo>
                <a:close/>
              </a:path>
            </a:pathLst>
          </a:custGeom>
          <a:solidFill>
            <a:srgbClr val="1F1A17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5"/>
          <p:cNvSpPr>
            <a:spLocks noChangeAspect="1"/>
          </p:cNvSpPr>
          <p:nvPr/>
        </p:nvSpPr>
        <p:spPr bwMode="auto">
          <a:xfrm rot="13500000">
            <a:off x="4801581" y="3585178"/>
            <a:ext cx="338049" cy="338420"/>
          </a:xfrm>
          <a:custGeom>
            <a:avLst/>
            <a:gdLst>
              <a:gd name="T0" fmla="*/ 397 w 16416"/>
              <a:gd name="T1" fmla="*/ 0 h 16434"/>
              <a:gd name="T2" fmla="*/ 15292 w 16416"/>
              <a:gd name="T3" fmla="*/ 0 h 16434"/>
              <a:gd name="T4" fmla="*/ 16416 w 16416"/>
              <a:gd name="T5" fmla="*/ 0 h 16434"/>
              <a:gd name="T6" fmla="*/ 16416 w 16416"/>
              <a:gd name="T7" fmla="*/ 1126 h 16434"/>
              <a:gd name="T8" fmla="*/ 16416 w 16416"/>
              <a:gd name="T9" fmla="*/ 16037 h 16434"/>
              <a:gd name="T10" fmla="*/ 15292 w 16416"/>
              <a:gd name="T11" fmla="*/ 16037 h 16434"/>
              <a:gd name="T12" fmla="*/ 15292 w 16416"/>
              <a:gd name="T13" fmla="*/ 1921 h 16434"/>
              <a:gd name="T14" fmla="*/ 795 w 16416"/>
              <a:gd name="T15" fmla="*/ 16434 h 16434"/>
              <a:gd name="T16" fmla="*/ 0 w 16416"/>
              <a:gd name="T17" fmla="*/ 15638 h 16434"/>
              <a:gd name="T18" fmla="*/ 14497 w 16416"/>
              <a:gd name="T19" fmla="*/ 1126 h 16434"/>
              <a:gd name="T20" fmla="*/ 397 w 16416"/>
              <a:gd name="T21" fmla="*/ 1126 h 16434"/>
              <a:gd name="T22" fmla="*/ 397 w 16416"/>
              <a:gd name="T23" fmla="*/ 0 h 16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416" h="16434">
                <a:moveTo>
                  <a:pt x="397" y="0"/>
                </a:moveTo>
                <a:lnTo>
                  <a:pt x="15292" y="0"/>
                </a:lnTo>
                <a:lnTo>
                  <a:pt x="16416" y="0"/>
                </a:lnTo>
                <a:lnTo>
                  <a:pt x="16416" y="1126"/>
                </a:lnTo>
                <a:lnTo>
                  <a:pt x="16416" y="16037"/>
                </a:lnTo>
                <a:lnTo>
                  <a:pt x="15292" y="16037"/>
                </a:lnTo>
                <a:lnTo>
                  <a:pt x="15292" y="1921"/>
                </a:lnTo>
                <a:lnTo>
                  <a:pt x="795" y="16434"/>
                </a:lnTo>
                <a:lnTo>
                  <a:pt x="0" y="15638"/>
                </a:lnTo>
                <a:lnTo>
                  <a:pt x="14497" y="1126"/>
                </a:lnTo>
                <a:lnTo>
                  <a:pt x="397" y="1126"/>
                </a:lnTo>
                <a:lnTo>
                  <a:pt x="397" y="0"/>
                </a:lnTo>
                <a:close/>
              </a:path>
            </a:pathLst>
          </a:custGeom>
          <a:solidFill>
            <a:srgbClr val="1F1A17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7004527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9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5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7037E-6 L 0.03685 -3.7037E-6 " pathEditMode="relative" rAng="0" ptsTypes="AA">
                                      <p:cBhvr>
                                        <p:cTn id="65" dur="10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3.7037E-6 L -0.03737 -3.7037E-6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5" y="0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17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7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13945 -0.13936 L -3.125E-6 4.44444E-6 " pathEditMode="relative" rAng="0" ptsTypes="AA">
                                      <p:cBhvr>
                                        <p:cTn id="9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6968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6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125E-6 4.44444E-6 L 0.14179 -0.1419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83" y="-7106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9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125E-6 -1.85185E-6 L 0.14192 0.1419 " pathEditMode="relative" rAng="0" ptsTypes="AA">
                                      <p:cBhvr>
                                        <p:cTn id="105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96" y="7083"/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6" presetClass="path" presetSubtype="0" accel="5000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13541 0.13542 L -3.125E-6 -1.85185E-6 " pathEditMode="relative" rAng="0" ptsTypes="AA">
                                      <p:cBhvr>
                                        <p:cTn id="1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6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25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1.48148E-6 L 0.1388 -1.48148E-6 " pathEditMode="relative" rAng="0" ptsTypes="AA">
                                      <p:cBhvr>
                                        <p:cTn id="120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40" y="0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730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2.22222E-6 L 0.1388 2.22222E-6 " pathEditMode="relative" rAng="0" ptsTypes="AA">
                                      <p:cBhvr>
                                        <p:cTn id="133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40" y="0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935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1.48148E-6 L 0.1388 -1.48148E-6 " pathEditMode="relative" rAng="0" ptsTypes="AA">
                                      <p:cBhvr>
                                        <p:cTn id="146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40" y="0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14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0.1388 2.22222E-6 " pathEditMode="relative" rAng="0" ptsTypes="AA">
                                      <p:cBhvr>
                                        <p:cTn id="159" dur="10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40" y="0"/>
                                    </p:animMotion>
                                  </p:childTnLst>
                                </p:cTn>
                              </p:par>
                              <p:par>
                                <p:cTn id="160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4" grpId="0" animBg="1"/>
      <p:bldP spid="14" grpId="1" animBg="1"/>
      <p:bldP spid="16" grpId="0"/>
      <p:bldP spid="17" grpId="0"/>
      <p:bldP spid="17" grpId="1"/>
      <p:bldP spid="18" grpId="0"/>
      <p:bldP spid="19" grpId="0"/>
      <p:bldP spid="19" grpId="1"/>
      <p:bldP spid="20" grpId="0"/>
      <p:bldP spid="23" grpId="0"/>
      <p:bldP spid="23" grpId="1"/>
      <p:bldP spid="25" grpId="0"/>
      <p:bldP spid="26" grpId="0"/>
      <p:bldP spid="26" grpId="1"/>
      <p:bldP spid="27" grpId="0" animBg="1"/>
      <p:bldP spid="27" grpId="1" animBg="1"/>
      <p:bldP spid="27" grpId="2" animBg="1"/>
      <p:bldP spid="30" grpId="0"/>
      <p:bldP spid="30" grpId="1"/>
      <p:bldP spid="31" grpId="0"/>
      <p:bldP spid="31" grpId="1"/>
      <p:bldP spid="34" grpId="0" animBg="1"/>
      <p:bldP spid="3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成绩与思考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1695133" y="5992087"/>
            <a:ext cx="8941585" cy="0"/>
          </a:xfrm>
          <a:prstGeom prst="line">
            <a:avLst/>
          </a:prstGeom>
          <a:ln w="19050" cap="rnd">
            <a:solidFill>
              <a:schemeClr val="accent4"/>
            </a:solidFill>
            <a:prstDash val="sys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167982" y="4858408"/>
            <a:ext cx="8468736" cy="0"/>
          </a:xfrm>
          <a:prstGeom prst="line">
            <a:avLst/>
          </a:prstGeom>
          <a:ln w="19050" cap="rnd">
            <a:solidFill>
              <a:schemeClr val="accent3"/>
            </a:solidFill>
            <a:prstDash val="sys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805957" y="3709113"/>
            <a:ext cx="8830761" cy="0"/>
          </a:xfrm>
          <a:prstGeom prst="line">
            <a:avLst/>
          </a:prstGeom>
          <a:ln w="19050" cap="rnd">
            <a:solidFill>
              <a:schemeClr val="accent2"/>
            </a:solidFill>
            <a:prstDash val="sys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728382" y="2572784"/>
            <a:ext cx="8908336" cy="0"/>
          </a:xfrm>
          <a:prstGeom prst="line">
            <a:avLst/>
          </a:prstGeom>
          <a:ln w="19050" cap="rnd">
            <a:prstDash val="sys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5"/>
          <p:cNvSpPr>
            <a:spLocks noChangeAspect="1" noChangeArrowheads="1"/>
          </p:cNvSpPr>
          <p:nvPr/>
        </p:nvSpPr>
        <p:spPr bwMode="auto">
          <a:xfrm flipH="1">
            <a:off x="1706064" y="1186804"/>
            <a:ext cx="3012246" cy="1387640"/>
          </a:xfrm>
          <a:custGeom>
            <a:avLst/>
            <a:gdLst>
              <a:gd name="T0" fmla="*/ 2147483646 w 1175"/>
              <a:gd name="T1" fmla="*/ 1890282076 h 541"/>
              <a:gd name="T2" fmla="*/ 2147483646 w 1175"/>
              <a:gd name="T3" fmla="*/ 505371842 h 541"/>
              <a:gd name="T4" fmla="*/ 0 w 1175"/>
              <a:gd name="T5" fmla="*/ 2147483646 h 541"/>
              <a:gd name="T6" fmla="*/ 2147483646 w 1175"/>
              <a:gd name="T7" fmla="*/ 2147483646 h 541"/>
              <a:gd name="T8" fmla="*/ 2147483646 w 1175"/>
              <a:gd name="T9" fmla="*/ 1890282076 h 5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75"/>
              <a:gd name="T16" fmla="*/ 0 h 541"/>
              <a:gd name="T17" fmla="*/ 1175 w 1175"/>
              <a:gd name="T18" fmla="*/ 541 h 54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75" h="541">
                <a:moveTo>
                  <a:pt x="1118" y="389"/>
                </a:moveTo>
                <a:cubicBezTo>
                  <a:pt x="895" y="0"/>
                  <a:pt x="456" y="104"/>
                  <a:pt x="456" y="104"/>
                </a:cubicBezTo>
                <a:cubicBezTo>
                  <a:pt x="126" y="200"/>
                  <a:pt x="25" y="389"/>
                  <a:pt x="0" y="541"/>
                </a:cubicBezTo>
                <a:cubicBezTo>
                  <a:pt x="1175" y="541"/>
                  <a:pt x="1175" y="541"/>
                  <a:pt x="1175" y="541"/>
                </a:cubicBezTo>
                <a:cubicBezTo>
                  <a:pt x="1150" y="449"/>
                  <a:pt x="1118" y="389"/>
                  <a:pt x="1118" y="389"/>
                </a:cubicBezTo>
                <a:close/>
              </a:path>
            </a:pathLst>
          </a:custGeom>
          <a:solidFill>
            <a:schemeClr val="accent1"/>
          </a:solidFill>
          <a:ln w="31750">
            <a:noFill/>
          </a:ln>
          <a:effectLst>
            <a:outerShdw blurRad="254000" dist="152400" dir="2700000" algn="t" rotWithShape="0">
              <a:prstClr val="black">
                <a:alpha val="6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492"/>
            <a:endParaRPr lang="zh-CN" altLang="en-US" sz="900">
              <a:latin typeface="微软雅黑" panose="020B0503020204020204" pitchFamily="34" charset="-122"/>
            </a:endParaRPr>
          </a:p>
        </p:txBody>
      </p:sp>
      <p:sp>
        <p:nvSpPr>
          <p:cNvPr id="17" name="Freeform 6"/>
          <p:cNvSpPr>
            <a:spLocks noChangeAspect="1" noChangeArrowheads="1"/>
          </p:cNvSpPr>
          <p:nvPr/>
        </p:nvSpPr>
        <p:spPr bwMode="auto">
          <a:xfrm flipH="1">
            <a:off x="1579033" y="2574444"/>
            <a:ext cx="3407265" cy="1145629"/>
          </a:xfrm>
          <a:custGeom>
            <a:avLst/>
            <a:gdLst>
              <a:gd name="T0" fmla="*/ 572608430 w 1330"/>
              <a:gd name="T1" fmla="*/ 1091623920 h 447"/>
              <a:gd name="T2" fmla="*/ 494966235 w 1330"/>
              <a:gd name="T3" fmla="*/ 1363316240 h 447"/>
              <a:gd name="T4" fmla="*/ 38821097 w 1330"/>
              <a:gd name="T5" fmla="*/ 2105622091 h 447"/>
              <a:gd name="T6" fmla="*/ 0 w 1330"/>
              <a:gd name="T7" fmla="*/ 2147483646 h 447"/>
              <a:gd name="T8" fmla="*/ 2147483646 w 1330"/>
              <a:gd name="T9" fmla="*/ 2147483646 h 447"/>
              <a:gd name="T10" fmla="*/ 2147483646 w 1330"/>
              <a:gd name="T11" fmla="*/ 0 h 447"/>
              <a:gd name="T12" fmla="*/ 509524973 w 1330"/>
              <a:gd name="T13" fmla="*/ 0 h 447"/>
              <a:gd name="T14" fmla="*/ 572608430 w 1330"/>
              <a:gd name="T15" fmla="*/ 1091623920 h 44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330"/>
              <a:gd name="T25" fmla="*/ 0 h 447"/>
              <a:gd name="T26" fmla="*/ 1330 w 1330"/>
              <a:gd name="T27" fmla="*/ 447 h 447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330" h="447">
                <a:moveTo>
                  <a:pt x="118" y="225"/>
                </a:moveTo>
                <a:cubicBezTo>
                  <a:pt x="121" y="237"/>
                  <a:pt x="116" y="242"/>
                  <a:pt x="102" y="281"/>
                </a:cubicBezTo>
                <a:cubicBezTo>
                  <a:pt x="89" y="321"/>
                  <a:pt x="18" y="422"/>
                  <a:pt x="8" y="434"/>
                </a:cubicBezTo>
                <a:cubicBezTo>
                  <a:pt x="5" y="438"/>
                  <a:pt x="2" y="442"/>
                  <a:pt x="0" y="447"/>
                </a:cubicBezTo>
                <a:cubicBezTo>
                  <a:pt x="1250" y="447"/>
                  <a:pt x="1250" y="447"/>
                  <a:pt x="1250" y="447"/>
                </a:cubicBezTo>
                <a:cubicBezTo>
                  <a:pt x="1330" y="289"/>
                  <a:pt x="1311" y="119"/>
                  <a:pt x="1280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85" y="125"/>
                  <a:pt x="118" y="225"/>
                  <a:pt x="118" y="225"/>
                </a:cubicBezTo>
              </a:path>
            </a:pathLst>
          </a:custGeom>
          <a:solidFill>
            <a:schemeClr val="accent2"/>
          </a:solidFill>
          <a:ln w="31750" cap="flat" cmpd="sng" algn="ctr">
            <a:noFill/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Freeform 7"/>
          <p:cNvSpPr>
            <a:spLocks noChangeAspect="1" noChangeArrowheads="1"/>
          </p:cNvSpPr>
          <p:nvPr/>
        </p:nvSpPr>
        <p:spPr bwMode="auto">
          <a:xfrm flipH="1">
            <a:off x="1782633" y="3720073"/>
            <a:ext cx="3224548" cy="1145629"/>
          </a:xfrm>
          <a:custGeom>
            <a:avLst/>
            <a:gdLst>
              <a:gd name="T0" fmla="*/ 4857730 w 1258"/>
              <a:gd name="T1" fmla="*/ 121291057 h 447"/>
              <a:gd name="T2" fmla="*/ 97156802 w 1258"/>
              <a:gd name="T3" fmla="*/ 315357630 h 447"/>
              <a:gd name="T4" fmla="*/ 568367620 w 1258"/>
              <a:gd name="T5" fmla="*/ 388133145 h 447"/>
              <a:gd name="T6" fmla="*/ 636378043 w 1258"/>
              <a:gd name="T7" fmla="*/ 528831740 h 447"/>
              <a:gd name="T8" fmla="*/ 534363511 w 1258"/>
              <a:gd name="T9" fmla="*/ 630715259 h 447"/>
              <a:gd name="T10" fmla="*/ 485784008 w 1258"/>
              <a:gd name="T11" fmla="*/ 732600981 h 447"/>
              <a:gd name="T12" fmla="*/ 534363511 w 1258"/>
              <a:gd name="T13" fmla="*/ 849041805 h 447"/>
              <a:gd name="T14" fmla="*/ 670382152 w 1258"/>
              <a:gd name="T15" fmla="*/ 1047958610 h 447"/>
              <a:gd name="T16" fmla="*/ 631520313 w 1258"/>
              <a:gd name="T17" fmla="*/ 1106179023 h 447"/>
              <a:gd name="T18" fmla="*/ 592656270 w 1258"/>
              <a:gd name="T19" fmla="*/ 1193509641 h 447"/>
              <a:gd name="T20" fmla="*/ 602371729 w 1258"/>
              <a:gd name="T21" fmla="*/ 1324503366 h 447"/>
              <a:gd name="T22" fmla="*/ 825833916 w 1258"/>
              <a:gd name="T23" fmla="*/ 1528272606 h 447"/>
              <a:gd name="T24" fmla="*/ 830691646 w 1258"/>
              <a:gd name="T25" fmla="*/ 1596195686 h 447"/>
              <a:gd name="T26" fmla="*/ 869553485 w 1258"/>
              <a:gd name="T27" fmla="*/ 2147483646 h 447"/>
              <a:gd name="T28" fmla="*/ 2147483646 w 1258"/>
              <a:gd name="T29" fmla="*/ 2147483646 h 447"/>
              <a:gd name="T30" fmla="*/ 2147483646 w 1258"/>
              <a:gd name="T31" fmla="*/ 1605900557 h 447"/>
              <a:gd name="T32" fmla="*/ 2147483646 w 1258"/>
              <a:gd name="T33" fmla="*/ 490018866 h 447"/>
              <a:gd name="T34" fmla="*/ 2147483646 w 1258"/>
              <a:gd name="T35" fmla="*/ 0 h 447"/>
              <a:gd name="T36" fmla="*/ 38861839 w 1258"/>
              <a:gd name="T37" fmla="*/ 0 h 447"/>
              <a:gd name="T38" fmla="*/ 4857730 w 1258"/>
              <a:gd name="T39" fmla="*/ 121291057 h 447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w 1258"/>
              <a:gd name="T61" fmla="*/ 0 h 447"/>
              <a:gd name="T62" fmla="*/ 1258 w 1258"/>
              <a:gd name="T63" fmla="*/ 447 h 447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T60" t="T61" r="T62" b="T63"/>
            <a:pathLst>
              <a:path w="1258" h="447">
                <a:moveTo>
                  <a:pt x="1" y="25"/>
                </a:moveTo>
                <a:cubicBezTo>
                  <a:pt x="0" y="43"/>
                  <a:pt x="7" y="58"/>
                  <a:pt x="20" y="65"/>
                </a:cubicBezTo>
                <a:cubicBezTo>
                  <a:pt x="33" y="73"/>
                  <a:pt x="117" y="80"/>
                  <a:pt x="117" y="80"/>
                </a:cubicBezTo>
                <a:cubicBezTo>
                  <a:pt x="131" y="109"/>
                  <a:pt x="131" y="109"/>
                  <a:pt x="131" y="109"/>
                </a:cubicBezTo>
                <a:cubicBezTo>
                  <a:pt x="131" y="109"/>
                  <a:pt x="117" y="122"/>
                  <a:pt x="110" y="130"/>
                </a:cubicBezTo>
                <a:cubicBezTo>
                  <a:pt x="104" y="139"/>
                  <a:pt x="102" y="143"/>
                  <a:pt x="100" y="151"/>
                </a:cubicBezTo>
                <a:cubicBezTo>
                  <a:pt x="99" y="160"/>
                  <a:pt x="105" y="169"/>
                  <a:pt x="110" y="175"/>
                </a:cubicBezTo>
                <a:cubicBezTo>
                  <a:pt x="114" y="182"/>
                  <a:pt x="138" y="216"/>
                  <a:pt x="138" y="216"/>
                </a:cubicBezTo>
                <a:cubicBezTo>
                  <a:pt x="138" y="216"/>
                  <a:pt x="134" y="222"/>
                  <a:pt x="130" y="228"/>
                </a:cubicBezTo>
                <a:cubicBezTo>
                  <a:pt x="125" y="235"/>
                  <a:pt x="122" y="246"/>
                  <a:pt x="122" y="246"/>
                </a:cubicBezTo>
                <a:cubicBezTo>
                  <a:pt x="119" y="254"/>
                  <a:pt x="119" y="263"/>
                  <a:pt x="124" y="273"/>
                </a:cubicBezTo>
                <a:cubicBezTo>
                  <a:pt x="130" y="282"/>
                  <a:pt x="165" y="309"/>
                  <a:pt x="170" y="315"/>
                </a:cubicBezTo>
                <a:cubicBezTo>
                  <a:pt x="174" y="322"/>
                  <a:pt x="171" y="329"/>
                  <a:pt x="171" y="329"/>
                </a:cubicBezTo>
                <a:cubicBezTo>
                  <a:pt x="154" y="381"/>
                  <a:pt x="165" y="422"/>
                  <a:pt x="179" y="447"/>
                </a:cubicBezTo>
                <a:cubicBezTo>
                  <a:pt x="1116" y="447"/>
                  <a:pt x="1116" y="447"/>
                  <a:pt x="1116" y="447"/>
                </a:cubicBezTo>
                <a:cubicBezTo>
                  <a:pt x="1100" y="402"/>
                  <a:pt x="1088" y="361"/>
                  <a:pt x="1083" y="331"/>
                </a:cubicBezTo>
                <a:cubicBezTo>
                  <a:pt x="1068" y="232"/>
                  <a:pt x="1190" y="101"/>
                  <a:pt x="1190" y="101"/>
                </a:cubicBezTo>
                <a:cubicBezTo>
                  <a:pt x="1218" y="68"/>
                  <a:pt x="1240" y="34"/>
                  <a:pt x="1258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7"/>
                  <a:pt x="2" y="14"/>
                  <a:pt x="1" y="25"/>
                </a:cubicBezTo>
              </a:path>
            </a:pathLst>
          </a:custGeom>
          <a:solidFill>
            <a:schemeClr val="accent3"/>
          </a:solidFill>
          <a:ln w="31750" cap="flat" cmpd="sng" algn="ctr">
            <a:noFill/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9" name="Freeform 8"/>
          <p:cNvSpPr>
            <a:spLocks noChangeAspect="1" noChangeArrowheads="1"/>
          </p:cNvSpPr>
          <p:nvPr/>
        </p:nvSpPr>
        <p:spPr bwMode="auto">
          <a:xfrm flipH="1">
            <a:off x="1673002" y="4865702"/>
            <a:ext cx="2874771" cy="1145629"/>
          </a:xfrm>
          <a:custGeom>
            <a:avLst/>
            <a:gdLst>
              <a:gd name="T0" fmla="*/ 106784464 w 1122"/>
              <a:gd name="T1" fmla="*/ 140698595 h 447"/>
              <a:gd name="T2" fmla="*/ 1412476747 w 1122"/>
              <a:gd name="T3" fmla="*/ 63070645 h 447"/>
              <a:gd name="T4" fmla="*/ 1732830140 w 1122"/>
              <a:gd name="T5" fmla="*/ 1101326587 h 447"/>
              <a:gd name="T6" fmla="*/ 1713415985 w 1122"/>
              <a:gd name="T7" fmla="*/ 1101326587 h 447"/>
              <a:gd name="T8" fmla="*/ 679541707 w 1122"/>
              <a:gd name="T9" fmla="*/ 2147483646 h 447"/>
              <a:gd name="T10" fmla="*/ 2147483646 w 1122"/>
              <a:gd name="T11" fmla="*/ 2147483646 h 447"/>
              <a:gd name="T12" fmla="*/ 2147483646 w 1122"/>
              <a:gd name="T13" fmla="*/ 2147483646 h 447"/>
              <a:gd name="T14" fmla="*/ 2147483646 w 1122"/>
              <a:gd name="T15" fmla="*/ 1086771484 h 447"/>
              <a:gd name="T16" fmla="*/ 2147483646 w 1122"/>
              <a:gd name="T17" fmla="*/ 0 h 447"/>
              <a:gd name="T18" fmla="*/ 0 w 1122"/>
              <a:gd name="T19" fmla="*/ 0 h 447"/>
              <a:gd name="T20" fmla="*/ 106784464 w 1122"/>
              <a:gd name="T21" fmla="*/ 140698595 h 44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122"/>
              <a:gd name="T34" fmla="*/ 0 h 447"/>
              <a:gd name="T35" fmla="*/ 1122 w 1122"/>
              <a:gd name="T36" fmla="*/ 447 h 44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122" h="447">
                <a:moveTo>
                  <a:pt x="22" y="29"/>
                </a:moveTo>
                <a:cubicBezTo>
                  <a:pt x="73" y="71"/>
                  <a:pt x="257" y="9"/>
                  <a:pt x="291" y="13"/>
                </a:cubicBezTo>
                <a:cubicBezTo>
                  <a:pt x="316" y="17"/>
                  <a:pt x="345" y="158"/>
                  <a:pt x="357" y="227"/>
                </a:cubicBezTo>
                <a:cubicBezTo>
                  <a:pt x="353" y="227"/>
                  <a:pt x="353" y="227"/>
                  <a:pt x="353" y="227"/>
                </a:cubicBezTo>
                <a:cubicBezTo>
                  <a:pt x="353" y="227"/>
                  <a:pt x="194" y="418"/>
                  <a:pt x="140" y="447"/>
                </a:cubicBezTo>
                <a:cubicBezTo>
                  <a:pt x="1055" y="447"/>
                  <a:pt x="1055" y="447"/>
                  <a:pt x="1055" y="447"/>
                </a:cubicBezTo>
                <a:cubicBezTo>
                  <a:pt x="1122" y="447"/>
                  <a:pt x="1122" y="447"/>
                  <a:pt x="1122" y="447"/>
                </a:cubicBezTo>
                <a:cubicBezTo>
                  <a:pt x="1038" y="224"/>
                  <a:pt x="1038" y="224"/>
                  <a:pt x="1038" y="224"/>
                </a:cubicBezTo>
                <a:cubicBezTo>
                  <a:pt x="1004" y="162"/>
                  <a:pt x="965" y="76"/>
                  <a:pt x="937" y="0"/>
                </a:cubicBezTo>
                <a:cubicBezTo>
                  <a:pt x="0" y="0"/>
                  <a:pt x="0" y="0"/>
                  <a:pt x="0" y="0"/>
                </a:cubicBezTo>
                <a:cubicBezTo>
                  <a:pt x="8" y="15"/>
                  <a:pt x="18" y="25"/>
                  <a:pt x="22" y="29"/>
                </a:cubicBezTo>
                <a:close/>
              </a:path>
            </a:pathLst>
          </a:custGeom>
          <a:solidFill>
            <a:schemeClr val="accent4"/>
          </a:solidFill>
          <a:ln w="31750" cap="flat" cmpd="sng" algn="ctr">
            <a:noFill/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TextBox 40"/>
          <p:cNvSpPr>
            <a:spLocks noChangeArrowheads="1"/>
          </p:cNvSpPr>
          <p:nvPr/>
        </p:nvSpPr>
        <p:spPr bwMode="auto">
          <a:xfrm flipH="1">
            <a:off x="3078713" y="1855612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23" name="TextBox 46"/>
          <p:cNvSpPr>
            <a:spLocks noChangeArrowheads="1"/>
          </p:cNvSpPr>
          <p:nvPr/>
        </p:nvSpPr>
        <p:spPr bwMode="auto">
          <a:xfrm flipH="1">
            <a:off x="2207308" y="2962592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25" name="TextBox 47"/>
          <p:cNvSpPr>
            <a:spLocks noChangeArrowheads="1"/>
          </p:cNvSpPr>
          <p:nvPr/>
        </p:nvSpPr>
        <p:spPr bwMode="auto">
          <a:xfrm flipH="1">
            <a:off x="3078713" y="4108221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26" name="TextBox 48"/>
          <p:cNvSpPr>
            <a:spLocks noChangeArrowheads="1"/>
          </p:cNvSpPr>
          <p:nvPr/>
        </p:nvSpPr>
        <p:spPr bwMode="auto">
          <a:xfrm flipH="1">
            <a:off x="2013197" y="5253850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27" name="Freeform 102"/>
          <p:cNvSpPr>
            <a:spLocks noChangeAspect="1" noEditPoints="1"/>
          </p:cNvSpPr>
          <p:nvPr/>
        </p:nvSpPr>
        <p:spPr bwMode="auto">
          <a:xfrm>
            <a:off x="3121193" y="5284858"/>
            <a:ext cx="360000" cy="307317"/>
          </a:xfrm>
          <a:custGeom>
            <a:avLst/>
            <a:gdLst>
              <a:gd name="T0" fmla="*/ 1117 w 1200"/>
              <a:gd name="T1" fmla="*/ 516 h 1033"/>
              <a:gd name="T2" fmla="*/ 600 w 1200"/>
              <a:gd name="T3" fmla="*/ 0 h 1033"/>
              <a:gd name="T4" fmla="*/ 191 w 1200"/>
              <a:gd name="T5" fmla="*/ 202 h 1033"/>
              <a:gd name="T6" fmla="*/ 432 w 1200"/>
              <a:gd name="T7" fmla="*/ 131 h 1033"/>
              <a:gd name="T8" fmla="*/ 873 w 1200"/>
              <a:gd name="T9" fmla="*/ 516 h 1033"/>
              <a:gd name="T10" fmla="*/ 789 w 1200"/>
              <a:gd name="T11" fmla="*/ 516 h 1033"/>
              <a:gd name="T12" fmla="*/ 995 w 1200"/>
              <a:gd name="T13" fmla="*/ 722 h 1033"/>
              <a:gd name="T14" fmla="*/ 1200 w 1200"/>
              <a:gd name="T15" fmla="*/ 516 h 1033"/>
              <a:gd name="T16" fmla="*/ 1117 w 1200"/>
              <a:gd name="T17" fmla="*/ 516 h 1033"/>
              <a:gd name="T18" fmla="*/ 84 w 1200"/>
              <a:gd name="T19" fmla="*/ 516 h 1033"/>
              <a:gd name="T20" fmla="*/ 600 w 1200"/>
              <a:gd name="T21" fmla="*/ 1033 h 1033"/>
              <a:gd name="T22" fmla="*/ 1009 w 1200"/>
              <a:gd name="T23" fmla="*/ 831 h 1033"/>
              <a:gd name="T24" fmla="*/ 768 w 1200"/>
              <a:gd name="T25" fmla="*/ 902 h 1033"/>
              <a:gd name="T26" fmla="*/ 328 w 1200"/>
              <a:gd name="T27" fmla="*/ 516 h 1033"/>
              <a:gd name="T28" fmla="*/ 411 w 1200"/>
              <a:gd name="T29" fmla="*/ 516 h 1033"/>
              <a:gd name="T30" fmla="*/ 206 w 1200"/>
              <a:gd name="T31" fmla="*/ 311 h 1033"/>
              <a:gd name="T32" fmla="*/ 0 w 1200"/>
              <a:gd name="T33" fmla="*/ 516 h 1033"/>
              <a:gd name="T34" fmla="*/ 84 w 1200"/>
              <a:gd name="T35" fmla="*/ 516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200" h="1033">
                <a:moveTo>
                  <a:pt x="1117" y="516"/>
                </a:moveTo>
                <a:cubicBezTo>
                  <a:pt x="1117" y="231"/>
                  <a:pt x="886" y="0"/>
                  <a:pt x="600" y="0"/>
                </a:cubicBezTo>
                <a:cubicBezTo>
                  <a:pt x="434" y="0"/>
                  <a:pt x="286" y="79"/>
                  <a:pt x="191" y="202"/>
                </a:cubicBezTo>
                <a:cubicBezTo>
                  <a:pt x="261" y="157"/>
                  <a:pt x="343" y="131"/>
                  <a:pt x="432" y="131"/>
                </a:cubicBezTo>
                <a:cubicBezTo>
                  <a:pt x="658" y="131"/>
                  <a:pt x="844" y="299"/>
                  <a:pt x="873" y="516"/>
                </a:cubicBezTo>
                <a:lnTo>
                  <a:pt x="789" y="516"/>
                </a:lnTo>
                <a:lnTo>
                  <a:pt x="995" y="722"/>
                </a:lnTo>
                <a:lnTo>
                  <a:pt x="1200" y="516"/>
                </a:lnTo>
                <a:lnTo>
                  <a:pt x="1117" y="516"/>
                </a:lnTo>
                <a:close/>
                <a:moveTo>
                  <a:pt x="84" y="516"/>
                </a:moveTo>
                <a:cubicBezTo>
                  <a:pt x="84" y="801"/>
                  <a:pt x="315" y="1033"/>
                  <a:pt x="600" y="1033"/>
                </a:cubicBezTo>
                <a:cubicBezTo>
                  <a:pt x="767" y="1033"/>
                  <a:pt x="915" y="953"/>
                  <a:pt x="1009" y="831"/>
                </a:cubicBezTo>
                <a:cubicBezTo>
                  <a:pt x="940" y="875"/>
                  <a:pt x="857" y="902"/>
                  <a:pt x="768" y="902"/>
                </a:cubicBezTo>
                <a:cubicBezTo>
                  <a:pt x="543" y="902"/>
                  <a:pt x="357" y="734"/>
                  <a:pt x="328" y="516"/>
                </a:cubicBezTo>
                <a:lnTo>
                  <a:pt x="411" y="516"/>
                </a:lnTo>
                <a:lnTo>
                  <a:pt x="206" y="311"/>
                </a:lnTo>
                <a:lnTo>
                  <a:pt x="0" y="516"/>
                </a:lnTo>
                <a:lnTo>
                  <a:pt x="84" y="5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81"/>
          <p:cNvSpPr>
            <a:spLocks noChangeAspect="1"/>
          </p:cNvSpPr>
          <p:nvPr/>
        </p:nvSpPr>
        <p:spPr bwMode="auto">
          <a:xfrm>
            <a:off x="2645081" y="4114362"/>
            <a:ext cx="360000" cy="357050"/>
          </a:xfrm>
          <a:custGeom>
            <a:avLst/>
            <a:gdLst>
              <a:gd name="T0" fmla="*/ 171 w 1200"/>
              <a:gd name="T1" fmla="*/ 218 h 1195"/>
              <a:gd name="T2" fmla="*/ 342 w 1200"/>
              <a:gd name="T3" fmla="*/ 388 h 1195"/>
              <a:gd name="T4" fmla="*/ 884 w 1200"/>
              <a:gd name="T5" fmla="*/ 524 h 1195"/>
              <a:gd name="T6" fmla="*/ 918 w 1200"/>
              <a:gd name="T7" fmla="*/ 468 h 1195"/>
              <a:gd name="T8" fmla="*/ 792 w 1200"/>
              <a:gd name="T9" fmla="*/ 257 h 1195"/>
              <a:gd name="T10" fmla="*/ 754 w 1200"/>
              <a:gd name="T11" fmla="*/ 263 h 1195"/>
              <a:gd name="T12" fmla="*/ 623 w 1200"/>
              <a:gd name="T13" fmla="*/ 132 h 1195"/>
              <a:gd name="T14" fmla="*/ 754 w 1200"/>
              <a:gd name="T15" fmla="*/ 0 h 1195"/>
              <a:gd name="T16" fmla="*/ 885 w 1200"/>
              <a:gd name="T17" fmla="*/ 132 h 1195"/>
              <a:gd name="T18" fmla="*/ 862 w 1200"/>
              <a:gd name="T19" fmla="*/ 207 h 1195"/>
              <a:gd name="T20" fmla="*/ 991 w 1200"/>
              <a:gd name="T21" fmla="*/ 422 h 1195"/>
              <a:gd name="T22" fmla="*/ 1038 w 1200"/>
              <a:gd name="T23" fmla="*/ 415 h 1195"/>
              <a:gd name="T24" fmla="*/ 1200 w 1200"/>
              <a:gd name="T25" fmla="*/ 577 h 1195"/>
              <a:gd name="T26" fmla="*/ 1038 w 1200"/>
              <a:gd name="T27" fmla="*/ 740 h 1195"/>
              <a:gd name="T28" fmla="*/ 879 w 1200"/>
              <a:gd name="T29" fmla="*/ 612 h 1195"/>
              <a:gd name="T30" fmla="*/ 321 w 1200"/>
              <a:gd name="T31" fmla="*/ 471 h 1195"/>
              <a:gd name="T32" fmla="*/ 266 w 1200"/>
              <a:gd name="T33" fmla="*/ 532 h 1195"/>
              <a:gd name="T34" fmla="*/ 355 w 1200"/>
              <a:gd name="T35" fmla="*/ 791 h 1195"/>
              <a:gd name="T36" fmla="*/ 378 w 1200"/>
              <a:gd name="T37" fmla="*/ 790 h 1195"/>
              <a:gd name="T38" fmla="*/ 580 w 1200"/>
              <a:gd name="T39" fmla="*/ 992 h 1195"/>
              <a:gd name="T40" fmla="*/ 378 w 1200"/>
              <a:gd name="T41" fmla="*/ 1195 h 1195"/>
              <a:gd name="T42" fmla="*/ 176 w 1200"/>
              <a:gd name="T43" fmla="*/ 992 h 1195"/>
              <a:gd name="T44" fmla="*/ 273 w 1200"/>
              <a:gd name="T45" fmla="*/ 819 h 1195"/>
              <a:gd name="T46" fmla="*/ 184 w 1200"/>
              <a:gd name="T47" fmla="*/ 560 h 1195"/>
              <a:gd name="T48" fmla="*/ 171 w 1200"/>
              <a:gd name="T49" fmla="*/ 560 h 1195"/>
              <a:gd name="T50" fmla="*/ 0 w 1200"/>
              <a:gd name="T51" fmla="*/ 389 h 1195"/>
              <a:gd name="T52" fmla="*/ 171 w 1200"/>
              <a:gd name="T53" fmla="*/ 218 h 1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200" h="1195">
                <a:moveTo>
                  <a:pt x="171" y="218"/>
                </a:moveTo>
                <a:cubicBezTo>
                  <a:pt x="265" y="218"/>
                  <a:pt x="341" y="294"/>
                  <a:pt x="342" y="388"/>
                </a:cubicBezTo>
                <a:lnTo>
                  <a:pt x="884" y="524"/>
                </a:lnTo>
                <a:cubicBezTo>
                  <a:pt x="891" y="503"/>
                  <a:pt x="903" y="484"/>
                  <a:pt x="918" y="468"/>
                </a:cubicBezTo>
                <a:lnTo>
                  <a:pt x="792" y="257"/>
                </a:lnTo>
                <a:cubicBezTo>
                  <a:pt x="780" y="261"/>
                  <a:pt x="767" y="263"/>
                  <a:pt x="754" y="263"/>
                </a:cubicBezTo>
                <a:cubicBezTo>
                  <a:pt x="682" y="263"/>
                  <a:pt x="623" y="204"/>
                  <a:pt x="623" y="132"/>
                </a:cubicBezTo>
                <a:cubicBezTo>
                  <a:pt x="623" y="59"/>
                  <a:pt x="682" y="0"/>
                  <a:pt x="754" y="0"/>
                </a:cubicBezTo>
                <a:cubicBezTo>
                  <a:pt x="827" y="0"/>
                  <a:pt x="885" y="59"/>
                  <a:pt x="885" y="132"/>
                </a:cubicBezTo>
                <a:cubicBezTo>
                  <a:pt x="885" y="160"/>
                  <a:pt x="877" y="185"/>
                  <a:pt x="862" y="207"/>
                </a:cubicBezTo>
                <a:lnTo>
                  <a:pt x="991" y="422"/>
                </a:lnTo>
                <a:cubicBezTo>
                  <a:pt x="1006" y="417"/>
                  <a:pt x="1021" y="415"/>
                  <a:pt x="1038" y="415"/>
                </a:cubicBezTo>
                <a:cubicBezTo>
                  <a:pt x="1127" y="415"/>
                  <a:pt x="1200" y="488"/>
                  <a:pt x="1200" y="577"/>
                </a:cubicBezTo>
                <a:cubicBezTo>
                  <a:pt x="1200" y="667"/>
                  <a:pt x="1127" y="740"/>
                  <a:pt x="1038" y="740"/>
                </a:cubicBezTo>
                <a:cubicBezTo>
                  <a:pt x="960" y="740"/>
                  <a:pt x="895" y="685"/>
                  <a:pt x="879" y="612"/>
                </a:cubicBezTo>
                <a:lnTo>
                  <a:pt x="321" y="471"/>
                </a:lnTo>
                <a:cubicBezTo>
                  <a:pt x="308" y="496"/>
                  <a:pt x="289" y="517"/>
                  <a:pt x="266" y="532"/>
                </a:cubicBezTo>
                <a:lnTo>
                  <a:pt x="355" y="791"/>
                </a:lnTo>
                <a:cubicBezTo>
                  <a:pt x="362" y="790"/>
                  <a:pt x="370" y="790"/>
                  <a:pt x="378" y="790"/>
                </a:cubicBezTo>
                <a:cubicBezTo>
                  <a:pt x="490" y="790"/>
                  <a:pt x="580" y="880"/>
                  <a:pt x="580" y="992"/>
                </a:cubicBezTo>
                <a:cubicBezTo>
                  <a:pt x="580" y="1104"/>
                  <a:pt x="490" y="1195"/>
                  <a:pt x="378" y="1195"/>
                </a:cubicBezTo>
                <a:cubicBezTo>
                  <a:pt x="266" y="1195"/>
                  <a:pt x="176" y="1104"/>
                  <a:pt x="176" y="992"/>
                </a:cubicBezTo>
                <a:cubicBezTo>
                  <a:pt x="176" y="919"/>
                  <a:pt x="215" y="855"/>
                  <a:pt x="273" y="819"/>
                </a:cubicBezTo>
                <a:lnTo>
                  <a:pt x="184" y="560"/>
                </a:lnTo>
                <a:cubicBezTo>
                  <a:pt x="180" y="560"/>
                  <a:pt x="175" y="560"/>
                  <a:pt x="171" y="560"/>
                </a:cubicBezTo>
                <a:cubicBezTo>
                  <a:pt x="77" y="560"/>
                  <a:pt x="0" y="484"/>
                  <a:pt x="0" y="389"/>
                </a:cubicBezTo>
                <a:cubicBezTo>
                  <a:pt x="0" y="295"/>
                  <a:pt x="77" y="218"/>
                  <a:pt x="171" y="2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182"/>
          <p:cNvSpPr>
            <a:spLocks noChangeAspect="1" noEditPoints="1"/>
          </p:cNvSpPr>
          <p:nvPr/>
        </p:nvSpPr>
        <p:spPr bwMode="auto">
          <a:xfrm>
            <a:off x="2675171" y="1774418"/>
            <a:ext cx="360000" cy="415609"/>
          </a:xfrm>
          <a:custGeom>
            <a:avLst/>
            <a:gdLst>
              <a:gd name="T0" fmla="*/ 225 w 1200"/>
              <a:gd name="T1" fmla="*/ 525 h 1391"/>
              <a:gd name="T2" fmla="*/ 0 w 1200"/>
              <a:gd name="T3" fmla="*/ 759 h 1391"/>
              <a:gd name="T4" fmla="*/ 0 w 1200"/>
              <a:gd name="T5" fmla="*/ 1123 h 1391"/>
              <a:gd name="T6" fmla="*/ 225 w 1200"/>
              <a:gd name="T7" fmla="*/ 1350 h 1391"/>
              <a:gd name="T8" fmla="*/ 150 w 1200"/>
              <a:gd name="T9" fmla="*/ 1180 h 1391"/>
              <a:gd name="T10" fmla="*/ 150 w 1200"/>
              <a:gd name="T11" fmla="*/ 702 h 1391"/>
              <a:gd name="T12" fmla="*/ 225 w 1200"/>
              <a:gd name="T13" fmla="*/ 525 h 1391"/>
              <a:gd name="T14" fmla="*/ 874 w 1200"/>
              <a:gd name="T15" fmla="*/ 518 h 1391"/>
              <a:gd name="T16" fmla="*/ 979 w 1200"/>
              <a:gd name="T17" fmla="*/ 46 h 1391"/>
              <a:gd name="T18" fmla="*/ 632 w 1200"/>
              <a:gd name="T19" fmla="*/ 392 h 1391"/>
              <a:gd name="T20" fmla="*/ 300 w 1200"/>
              <a:gd name="T21" fmla="*/ 682 h 1391"/>
              <a:gd name="T22" fmla="*/ 300 w 1200"/>
              <a:gd name="T23" fmla="*/ 1195 h 1391"/>
              <a:gd name="T24" fmla="*/ 949 w 1200"/>
              <a:gd name="T25" fmla="*/ 1391 h 1391"/>
              <a:gd name="T26" fmla="*/ 1200 w 1200"/>
              <a:gd name="T27" fmla="*/ 646 h 1391"/>
              <a:gd name="T28" fmla="*/ 874 w 1200"/>
              <a:gd name="T29" fmla="*/ 518 h 1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00" h="1391">
                <a:moveTo>
                  <a:pt x="225" y="525"/>
                </a:moveTo>
                <a:cubicBezTo>
                  <a:pt x="176" y="525"/>
                  <a:pt x="0" y="555"/>
                  <a:pt x="0" y="759"/>
                </a:cubicBezTo>
                <a:lnTo>
                  <a:pt x="0" y="1123"/>
                </a:lnTo>
                <a:cubicBezTo>
                  <a:pt x="0" y="1327"/>
                  <a:pt x="176" y="1350"/>
                  <a:pt x="225" y="1350"/>
                </a:cubicBezTo>
                <a:cubicBezTo>
                  <a:pt x="274" y="1350"/>
                  <a:pt x="150" y="1307"/>
                  <a:pt x="150" y="1180"/>
                </a:cubicBezTo>
                <a:lnTo>
                  <a:pt x="150" y="702"/>
                </a:lnTo>
                <a:cubicBezTo>
                  <a:pt x="150" y="570"/>
                  <a:pt x="274" y="525"/>
                  <a:pt x="225" y="525"/>
                </a:cubicBezTo>
                <a:close/>
                <a:moveTo>
                  <a:pt x="874" y="518"/>
                </a:moveTo>
                <a:cubicBezTo>
                  <a:pt x="864" y="491"/>
                  <a:pt x="1139" y="246"/>
                  <a:pt x="979" y="46"/>
                </a:cubicBezTo>
                <a:cubicBezTo>
                  <a:pt x="941" y="0"/>
                  <a:pt x="813" y="269"/>
                  <a:pt x="632" y="392"/>
                </a:cubicBezTo>
                <a:cubicBezTo>
                  <a:pt x="533" y="459"/>
                  <a:pt x="300" y="602"/>
                  <a:pt x="300" y="682"/>
                </a:cubicBezTo>
                <a:lnTo>
                  <a:pt x="300" y="1195"/>
                </a:lnTo>
                <a:cubicBezTo>
                  <a:pt x="300" y="1290"/>
                  <a:pt x="669" y="1391"/>
                  <a:pt x="949" y="1391"/>
                </a:cubicBezTo>
                <a:cubicBezTo>
                  <a:pt x="1051" y="1391"/>
                  <a:pt x="1200" y="748"/>
                  <a:pt x="1200" y="646"/>
                </a:cubicBezTo>
                <a:cubicBezTo>
                  <a:pt x="1200" y="543"/>
                  <a:pt x="884" y="545"/>
                  <a:pt x="874" y="5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5271216" y="1621973"/>
            <a:ext cx="490766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在这里，在这里输入您的文字内容，或者将您的文字复制在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271216" y="2755819"/>
            <a:ext cx="490766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在这里，在这里输入您的文字内容，或者将您的文字复制在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271216" y="3929642"/>
            <a:ext cx="490766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在这里，在这里输入您的文字内容，或者将您的文字复制在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271216" y="5063092"/>
            <a:ext cx="490766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在这里，在这里输入您的文字内容，或者将您的文字复制在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109"/>
          <p:cNvSpPr>
            <a:spLocks noChangeAspect="1" noEditPoints="1"/>
          </p:cNvSpPr>
          <p:nvPr/>
        </p:nvSpPr>
        <p:spPr bwMode="auto">
          <a:xfrm>
            <a:off x="3481193" y="2954533"/>
            <a:ext cx="361950" cy="366713"/>
          </a:xfrm>
          <a:custGeom>
            <a:avLst/>
            <a:gdLst>
              <a:gd name="T0" fmla="*/ 0 w 999"/>
              <a:gd name="T1" fmla="*/ 138 h 1008"/>
              <a:gd name="T2" fmla="*/ 0 w 999"/>
              <a:gd name="T3" fmla="*/ 483 h 1008"/>
              <a:gd name="T4" fmla="*/ 381 w 999"/>
              <a:gd name="T5" fmla="*/ 470 h 1008"/>
              <a:gd name="T6" fmla="*/ 381 w 999"/>
              <a:gd name="T7" fmla="*/ 85 h 1008"/>
              <a:gd name="T8" fmla="*/ 0 w 999"/>
              <a:gd name="T9" fmla="*/ 138 h 1008"/>
              <a:gd name="T10" fmla="*/ 462 w 999"/>
              <a:gd name="T11" fmla="*/ 546 h 1008"/>
              <a:gd name="T12" fmla="*/ 462 w 999"/>
              <a:gd name="T13" fmla="*/ 940 h 1008"/>
              <a:gd name="T14" fmla="*/ 995 w 999"/>
              <a:gd name="T15" fmla="*/ 1008 h 1008"/>
              <a:gd name="T16" fmla="*/ 995 w 999"/>
              <a:gd name="T17" fmla="*/ 552 h 1008"/>
              <a:gd name="T18" fmla="*/ 462 w 999"/>
              <a:gd name="T19" fmla="*/ 546 h 1008"/>
              <a:gd name="T20" fmla="*/ 0 w 999"/>
              <a:gd name="T21" fmla="*/ 538 h 1008"/>
              <a:gd name="T22" fmla="*/ 381 w 999"/>
              <a:gd name="T23" fmla="*/ 545 h 1008"/>
              <a:gd name="T24" fmla="*/ 381 w 999"/>
              <a:gd name="T25" fmla="*/ 927 h 1008"/>
              <a:gd name="T26" fmla="*/ 3 w 999"/>
              <a:gd name="T27" fmla="*/ 869 h 1008"/>
              <a:gd name="T28" fmla="*/ 0 w 999"/>
              <a:gd name="T29" fmla="*/ 538 h 1008"/>
              <a:gd name="T30" fmla="*/ 462 w 999"/>
              <a:gd name="T31" fmla="*/ 78 h 1008"/>
              <a:gd name="T32" fmla="*/ 999 w 999"/>
              <a:gd name="T33" fmla="*/ 0 h 1008"/>
              <a:gd name="T34" fmla="*/ 999 w 999"/>
              <a:gd name="T35" fmla="*/ 462 h 1008"/>
              <a:gd name="T36" fmla="*/ 467 w 999"/>
              <a:gd name="T37" fmla="*/ 466 h 1008"/>
              <a:gd name="T38" fmla="*/ 462 w 999"/>
              <a:gd name="T39" fmla="*/ 78 h 10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99" h="1008">
                <a:moveTo>
                  <a:pt x="0" y="138"/>
                </a:moveTo>
                <a:lnTo>
                  <a:pt x="0" y="483"/>
                </a:lnTo>
                <a:lnTo>
                  <a:pt x="381" y="470"/>
                </a:lnTo>
                <a:lnTo>
                  <a:pt x="381" y="85"/>
                </a:lnTo>
                <a:lnTo>
                  <a:pt x="0" y="138"/>
                </a:lnTo>
                <a:close/>
                <a:moveTo>
                  <a:pt x="462" y="546"/>
                </a:moveTo>
                <a:lnTo>
                  <a:pt x="462" y="940"/>
                </a:lnTo>
                <a:lnTo>
                  <a:pt x="995" y="1008"/>
                </a:lnTo>
                <a:lnTo>
                  <a:pt x="995" y="552"/>
                </a:lnTo>
                <a:lnTo>
                  <a:pt x="462" y="546"/>
                </a:lnTo>
                <a:close/>
                <a:moveTo>
                  <a:pt x="0" y="538"/>
                </a:moveTo>
                <a:lnTo>
                  <a:pt x="381" y="545"/>
                </a:lnTo>
                <a:lnTo>
                  <a:pt x="381" y="927"/>
                </a:lnTo>
                <a:lnTo>
                  <a:pt x="3" y="869"/>
                </a:lnTo>
                <a:lnTo>
                  <a:pt x="0" y="538"/>
                </a:lnTo>
                <a:close/>
                <a:moveTo>
                  <a:pt x="462" y="78"/>
                </a:moveTo>
                <a:lnTo>
                  <a:pt x="999" y="0"/>
                </a:lnTo>
                <a:lnTo>
                  <a:pt x="999" y="462"/>
                </a:lnTo>
                <a:lnTo>
                  <a:pt x="467" y="466"/>
                </a:lnTo>
                <a:lnTo>
                  <a:pt x="462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08352903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44444E-6 L -1.45833E-6 -0.06783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0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4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8.33333E-7 3.7037E-6 L -8.33333E-7 -0.06783 " pathEditMode="relative" rAng="0" ptsTypes="AA">
                                      <p:cBhvr>
                                        <p:cTn id="56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03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4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58333E-6 4.07407E-6 L 4.58333E-6 -0.06783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0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4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4.44444E-6 L 1.875E-6 -0.06783 " pathEditMode="relative" rAng="0" ptsTypes="AA">
                                      <p:cBhvr>
                                        <p:cTn id="70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75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6 L -0.09115 -3.7037E-6 " pathEditMode="relative" rAng="0" ptsTypes="AA">
                                      <p:cBhvr>
                                        <p:cTn id="78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58333E-6 -3.7037E-7 L -0.09114 -3.7037E-7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0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375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59259E-6 L -0.09115 2.59259E-6 " pathEditMode="relative" rAng="0" ptsTypes="AA">
                                      <p:cBhvr>
                                        <p:cTn id="101" dur="10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0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29167E-6 3.7037E-6 L -0.09114 3.7037E-6 " pathEditMode="relative" rAng="0" ptsTypes="AA">
                                      <p:cBhvr>
                                        <p:cTn id="108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0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90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07407E-6 L -0.09115 4.07407E-6 " pathEditMode="relative" rAng="0" ptsTypes="AA">
                                      <p:cBhvr>
                                        <p:cTn id="124" dur="10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0"/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6.25E-7 4.07407E-6 L -0.09115 4.07407E-6 " pathEditMode="relative" rAng="0" ptsTypes="AA">
                                      <p:cBhvr>
                                        <p:cTn id="131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0"/>
                                    </p:animMotion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1625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L -0.09114 4.44444E-6 " pathEditMode="relative" rAng="0" ptsTypes="AA">
                                      <p:cBhvr>
                                        <p:cTn id="147" dur="10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0"/>
                                    </p:animMotion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125E-6 4.44444E-6 L -0.09115 4.44444E-6 " pathEditMode="relative" rAng="0" ptsTypes="AA">
                                      <p:cBhvr>
                                        <p:cTn id="154" dur="10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0"/>
                                    </p:animMotion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/>
      <p:bldP spid="20" grpId="1"/>
      <p:bldP spid="23" grpId="0"/>
      <p:bldP spid="23" grpId="1"/>
      <p:bldP spid="25" grpId="0"/>
      <p:bldP spid="25" grpId="1"/>
      <p:bldP spid="26" grpId="0"/>
      <p:bldP spid="26" grpId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/>
      <p:bldP spid="31" grpId="0"/>
      <p:bldP spid="32" grpId="0"/>
      <p:bldP spid="33" grpId="0"/>
      <p:bldP spid="34" grpId="0" animBg="1"/>
      <p:bldP spid="34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参考文献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5"/>
          <p:cNvSpPr>
            <a:spLocks/>
          </p:cNvSpPr>
          <p:nvPr/>
        </p:nvSpPr>
        <p:spPr bwMode="auto">
          <a:xfrm>
            <a:off x="1114493" y="1965328"/>
            <a:ext cx="2151063" cy="3609975"/>
          </a:xfrm>
          <a:custGeom>
            <a:avLst/>
            <a:gdLst>
              <a:gd name="T0" fmla="*/ 9802 w 10836"/>
              <a:gd name="T1" fmla="*/ 1 h 18188"/>
              <a:gd name="T2" fmla="*/ 9965 w 10836"/>
              <a:gd name="T3" fmla="*/ 22 h 18188"/>
              <a:gd name="T4" fmla="*/ 10120 w 10836"/>
              <a:gd name="T5" fmla="*/ 66 h 18188"/>
              <a:gd name="T6" fmla="*/ 10265 w 10836"/>
              <a:gd name="T7" fmla="*/ 132 h 18188"/>
              <a:gd name="T8" fmla="*/ 10397 w 10836"/>
              <a:gd name="T9" fmla="*/ 217 h 18188"/>
              <a:gd name="T10" fmla="*/ 10517 w 10836"/>
              <a:gd name="T11" fmla="*/ 319 h 18188"/>
              <a:gd name="T12" fmla="*/ 10619 w 10836"/>
              <a:gd name="T13" fmla="*/ 439 h 18188"/>
              <a:gd name="T14" fmla="*/ 10704 w 10836"/>
              <a:gd name="T15" fmla="*/ 571 h 18188"/>
              <a:gd name="T16" fmla="*/ 10770 w 10836"/>
              <a:gd name="T17" fmla="*/ 716 h 18188"/>
              <a:gd name="T18" fmla="*/ 10814 w 10836"/>
              <a:gd name="T19" fmla="*/ 870 h 18188"/>
              <a:gd name="T20" fmla="*/ 10835 w 10836"/>
              <a:gd name="T21" fmla="*/ 1033 h 18188"/>
              <a:gd name="T22" fmla="*/ 10835 w 10836"/>
              <a:gd name="T23" fmla="*/ 15105 h 18188"/>
              <a:gd name="T24" fmla="*/ 10826 w 10836"/>
              <a:gd name="T25" fmla="*/ 15223 h 18188"/>
              <a:gd name="T26" fmla="*/ 10803 w 10836"/>
              <a:gd name="T27" fmla="*/ 15337 h 18188"/>
              <a:gd name="T28" fmla="*/ 10770 w 10836"/>
              <a:gd name="T29" fmla="*/ 15447 h 18188"/>
              <a:gd name="T30" fmla="*/ 10725 w 10836"/>
              <a:gd name="T31" fmla="*/ 15551 h 18188"/>
              <a:gd name="T32" fmla="*/ 10669 w 10836"/>
              <a:gd name="T33" fmla="*/ 15650 h 18188"/>
              <a:gd name="T34" fmla="*/ 10603 w 10836"/>
              <a:gd name="T35" fmla="*/ 15742 h 18188"/>
              <a:gd name="T36" fmla="*/ 10528 w 10836"/>
              <a:gd name="T37" fmla="*/ 15827 h 18188"/>
              <a:gd name="T38" fmla="*/ 10443 w 10836"/>
              <a:gd name="T39" fmla="*/ 15904 h 18188"/>
              <a:gd name="T40" fmla="*/ 10349 w 10836"/>
              <a:gd name="T41" fmla="*/ 15972 h 18188"/>
              <a:gd name="T42" fmla="*/ 10246 w 10836"/>
              <a:gd name="T43" fmla="*/ 16032 h 18188"/>
              <a:gd name="T44" fmla="*/ 5853 w 10836"/>
              <a:gd name="T45" fmla="*/ 18094 h 18188"/>
              <a:gd name="T46" fmla="*/ 5766 w 10836"/>
              <a:gd name="T47" fmla="*/ 18127 h 18188"/>
              <a:gd name="T48" fmla="*/ 5680 w 10836"/>
              <a:gd name="T49" fmla="*/ 18154 h 18188"/>
              <a:gd name="T50" fmla="*/ 5593 w 10836"/>
              <a:gd name="T51" fmla="*/ 18173 h 18188"/>
              <a:gd name="T52" fmla="*/ 5505 w 10836"/>
              <a:gd name="T53" fmla="*/ 18184 h 18188"/>
              <a:gd name="T54" fmla="*/ 5417 w 10836"/>
              <a:gd name="T55" fmla="*/ 18188 h 18188"/>
              <a:gd name="T56" fmla="*/ 5331 w 10836"/>
              <a:gd name="T57" fmla="*/ 18184 h 18188"/>
              <a:gd name="T58" fmla="*/ 5243 w 10836"/>
              <a:gd name="T59" fmla="*/ 18173 h 18188"/>
              <a:gd name="T60" fmla="*/ 5156 w 10836"/>
              <a:gd name="T61" fmla="*/ 18154 h 18188"/>
              <a:gd name="T62" fmla="*/ 5070 w 10836"/>
              <a:gd name="T63" fmla="*/ 18127 h 18188"/>
              <a:gd name="T64" fmla="*/ 4983 w 10836"/>
              <a:gd name="T65" fmla="*/ 18094 h 18188"/>
              <a:gd name="T66" fmla="*/ 590 w 10836"/>
              <a:gd name="T67" fmla="*/ 16032 h 18188"/>
              <a:gd name="T68" fmla="*/ 487 w 10836"/>
              <a:gd name="T69" fmla="*/ 15972 h 18188"/>
              <a:gd name="T70" fmla="*/ 393 w 10836"/>
              <a:gd name="T71" fmla="*/ 15904 h 18188"/>
              <a:gd name="T72" fmla="*/ 308 w 10836"/>
              <a:gd name="T73" fmla="*/ 15827 h 18188"/>
              <a:gd name="T74" fmla="*/ 233 w 10836"/>
              <a:gd name="T75" fmla="*/ 15742 h 18188"/>
              <a:gd name="T76" fmla="*/ 167 w 10836"/>
              <a:gd name="T77" fmla="*/ 15650 h 18188"/>
              <a:gd name="T78" fmla="*/ 111 w 10836"/>
              <a:gd name="T79" fmla="*/ 15551 h 18188"/>
              <a:gd name="T80" fmla="*/ 66 w 10836"/>
              <a:gd name="T81" fmla="*/ 15447 h 18188"/>
              <a:gd name="T82" fmla="*/ 33 w 10836"/>
              <a:gd name="T83" fmla="*/ 15337 h 18188"/>
              <a:gd name="T84" fmla="*/ 10 w 10836"/>
              <a:gd name="T85" fmla="*/ 15223 h 18188"/>
              <a:gd name="T86" fmla="*/ 1 w 10836"/>
              <a:gd name="T87" fmla="*/ 15105 h 18188"/>
              <a:gd name="T88" fmla="*/ 1 w 10836"/>
              <a:gd name="T89" fmla="*/ 1033 h 18188"/>
              <a:gd name="T90" fmla="*/ 22 w 10836"/>
              <a:gd name="T91" fmla="*/ 870 h 18188"/>
              <a:gd name="T92" fmla="*/ 66 w 10836"/>
              <a:gd name="T93" fmla="*/ 716 h 18188"/>
              <a:gd name="T94" fmla="*/ 132 w 10836"/>
              <a:gd name="T95" fmla="*/ 571 h 18188"/>
              <a:gd name="T96" fmla="*/ 217 w 10836"/>
              <a:gd name="T97" fmla="*/ 439 h 18188"/>
              <a:gd name="T98" fmla="*/ 319 w 10836"/>
              <a:gd name="T99" fmla="*/ 319 h 18188"/>
              <a:gd name="T100" fmla="*/ 439 w 10836"/>
              <a:gd name="T101" fmla="*/ 217 h 18188"/>
              <a:gd name="T102" fmla="*/ 571 w 10836"/>
              <a:gd name="T103" fmla="*/ 132 h 18188"/>
              <a:gd name="T104" fmla="*/ 716 w 10836"/>
              <a:gd name="T105" fmla="*/ 66 h 18188"/>
              <a:gd name="T106" fmla="*/ 871 w 10836"/>
              <a:gd name="T107" fmla="*/ 22 h 18188"/>
              <a:gd name="T108" fmla="*/ 1034 w 10836"/>
              <a:gd name="T109" fmla="*/ 1 h 18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836" h="18188">
                <a:moveTo>
                  <a:pt x="1090" y="0"/>
                </a:moveTo>
                <a:lnTo>
                  <a:pt x="9746" y="0"/>
                </a:lnTo>
                <a:lnTo>
                  <a:pt x="9802" y="1"/>
                </a:lnTo>
                <a:lnTo>
                  <a:pt x="9858" y="6"/>
                </a:lnTo>
                <a:lnTo>
                  <a:pt x="9912" y="13"/>
                </a:lnTo>
                <a:lnTo>
                  <a:pt x="9965" y="22"/>
                </a:lnTo>
                <a:lnTo>
                  <a:pt x="10019" y="34"/>
                </a:lnTo>
                <a:lnTo>
                  <a:pt x="10070" y="49"/>
                </a:lnTo>
                <a:lnTo>
                  <a:pt x="10120" y="66"/>
                </a:lnTo>
                <a:lnTo>
                  <a:pt x="10170" y="86"/>
                </a:lnTo>
                <a:lnTo>
                  <a:pt x="10218" y="107"/>
                </a:lnTo>
                <a:lnTo>
                  <a:pt x="10265" y="132"/>
                </a:lnTo>
                <a:lnTo>
                  <a:pt x="10310" y="159"/>
                </a:lnTo>
                <a:lnTo>
                  <a:pt x="10355" y="187"/>
                </a:lnTo>
                <a:lnTo>
                  <a:pt x="10397" y="217"/>
                </a:lnTo>
                <a:lnTo>
                  <a:pt x="10439" y="250"/>
                </a:lnTo>
                <a:lnTo>
                  <a:pt x="10478" y="284"/>
                </a:lnTo>
                <a:lnTo>
                  <a:pt x="10517" y="319"/>
                </a:lnTo>
                <a:lnTo>
                  <a:pt x="10552" y="358"/>
                </a:lnTo>
                <a:lnTo>
                  <a:pt x="10586" y="397"/>
                </a:lnTo>
                <a:lnTo>
                  <a:pt x="10619" y="439"/>
                </a:lnTo>
                <a:lnTo>
                  <a:pt x="10649" y="481"/>
                </a:lnTo>
                <a:lnTo>
                  <a:pt x="10677" y="525"/>
                </a:lnTo>
                <a:lnTo>
                  <a:pt x="10704" y="571"/>
                </a:lnTo>
                <a:lnTo>
                  <a:pt x="10729" y="618"/>
                </a:lnTo>
                <a:lnTo>
                  <a:pt x="10750" y="665"/>
                </a:lnTo>
                <a:lnTo>
                  <a:pt x="10770" y="716"/>
                </a:lnTo>
                <a:lnTo>
                  <a:pt x="10787" y="766"/>
                </a:lnTo>
                <a:lnTo>
                  <a:pt x="10802" y="817"/>
                </a:lnTo>
                <a:lnTo>
                  <a:pt x="10814" y="870"/>
                </a:lnTo>
                <a:lnTo>
                  <a:pt x="10823" y="924"/>
                </a:lnTo>
                <a:lnTo>
                  <a:pt x="10830" y="977"/>
                </a:lnTo>
                <a:lnTo>
                  <a:pt x="10835" y="1033"/>
                </a:lnTo>
                <a:lnTo>
                  <a:pt x="10836" y="1089"/>
                </a:lnTo>
                <a:lnTo>
                  <a:pt x="10836" y="15065"/>
                </a:lnTo>
                <a:lnTo>
                  <a:pt x="10835" y="15105"/>
                </a:lnTo>
                <a:lnTo>
                  <a:pt x="10833" y="15144"/>
                </a:lnTo>
                <a:lnTo>
                  <a:pt x="10830" y="15184"/>
                </a:lnTo>
                <a:lnTo>
                  <a:pt x="10826" y="15223"/>
                </a:lnTo>
                <a:lnTo>
                  <a:pt x="10819" y="15262"/>
                </a:lnTo>
                <a:lnTo>
                  <a:pt x="10812" y="15299"/>
                </a:lnTo>
                <a:lnTo>
                  <a:pt x="10803" y="15337"/>
                </a:lnTo>
                <a:lnTo>
                  <a:pt x="10792" y="15374"/>
                </a:lnTo>
                <a:lnTo>
                  <a:pt x="10782" y="15411"/>
                </a:lnTo>
                <a:lnTo>
                  <a:pt x="10770" y="15447"/>
                </a:lnTo>
                <a:lnTo>
                  <a:pt x="10756" y="15483"/>
                </a:lnTo>
                <a:lnTo>
                  <a:pt x="10741" y="15517"/>
                </a:lnTo>
                <a:lnTo>
                  <a:pt x="10725" y="15551"/>
                </a:lnTo>
                <a:lnTo>
                  <a:pt x="10707" y="15585"/>
                </a:lnTo>
                <a:lnTo>
                  <a:pt x="10689" y="15618"/>
                </a:lnTo>
                <a:lnTo>
                  <a:pt x="10669" y="15650"/>
                </a:lnTo>
                <a:lnTo>
                  <a:pt x="10649" y="15682"/>
                </a:lnTo>
                <a:lnTo>
                  <a:pt x="10627" y="15712"/>
                </a:lnTo>
                <a:lnTo>
                  <a:pt x="10603" y="15742"/>
                </a:lnTo>
                <a:lnTo>
                  <a:pt x="10579" y="15771"/>
                </a:lnTo>
                <a:lnTo>
                  <a:pt x="10554" y="15799"/>
                </a:lnTo>
                <a:lnTo>
                  <a:pt x="10528" y="15827"/>
                </a:lnTo>
                <a:lnTo>
                  <a:pt x="10501" y="15853"/>
                </a:lnTo>
                <a:lnTo>
                  <a:pt x="10472" y="15879"/>
                </a:lnTo>
                <a:lnTo>
                  <a:pt x="10443" y="15904"/>
                </a:lnTo>
                <a:lnTo>
                  <a:pt x="10413" y="15928"/>
                </a:lnTo>
                <a:lnTo>
                  <a:pt x="10381" y="15951"/>
                </a:lnTo>
                <a:lnTo>
                  <a:pt x="10349" y="15972"/>
                </a:lnTo>
                <a:lnTo>
                  <a:pt x="10315" y="15993"/>
                </a:lnTo>
                <a:lnTo>
                  <a:pt x="10281" y="16013"/>
                </a:lnTo>
                <a:lnTo>
                  <a:pt x="10246" y="16032"/>
                </a:lnTo>
                <a:lnTo>
                  <a:pt x="10209" y="16050"/>
                </a:lnTo>
                <a:lnTo>
                  <a:pt x="5881" y="18081"/>
                </a:lnTo>
                <a:lnTo>
                  <a:pt x="5853" y="18094"/>
                </a:lnTo>
                <a:lnTo>
                  <a:pt x="5824" y="18106"/>
                </a:lnTo>
                <a:lnTo>
                  <a:pt x="5795" y="18117"/>
                </a:lnTo>
                <a:lnTo>
                  <a:pt x="5766" y="18127"/>
                </a:lnTo>
                <a:lnTo>
                  <a:pt x="5738" y="18138"/>
                </a:lnTo>
                <a:lnTo>
                  <a:pt x="5709" y="18146"/>
                </a:lnTo>
                <a:lnTo>
                  <a:pt x="5680" y="18154"/>
                </a:lnTo>
                <a:lnTo>
                  <a:pt x="5651" y="18162"/>
                </a:lnTo>
                <a:lnTo>
                  <a:pt x="5621" y="18167"/>
                </a:lnTo>
                <a:lnTo>
                  <a:pt x="5593" y="18173"/>
                </a:lnTo>
                <a:lnTo>
                  <a:pt x="5563" y="18178"/>
                </a:lnTo>
                <a:lnTo>
                  <a:pt x="5535" y="18181"/>
                </a:lnTo>
                <a:lnTo>
                  <a:pt x="5505" y="18184"/>
                </a:lnTo>
                <a:lnTo>
                  <a:pt x="5477" y="18187"/>
                </a:lnTo>
                <a:lnTo>
                  <a:pt x="5447" y="18188"/>
                </a:lnTo>
                <a:lnTo>
                  <a:pt x="5417" y="18188"/>
                </a:lnTo>
                <a:lnTo>
                  <a:pt x="5389" y="18188"/>
                </a:lnTo>
                <a:lnTo>
                  <a:pt x="5359" y="18187"/>
                </a:lnTo>
                <a:lnTo>
                  <a:pt x="5331" y="18184"/>
                </a:lnTo>
                <a:lnTo>
                  <a:pt x="5301" y="18181"/>
                </a:lnTo>
                <a:lnTo>
                  <a:pt x="5273" y="18178"/>
                </a:lnTo>
                <a:lnTo>
                  <a:pt x="5243" y="18173"/>
                </a:lnTo>
                <a:lnTo>
                  <a:pt x="5215" y="18167"/>
                </a:lnTo>
                <a:lnTo>
                  <a:pt x="5185" y="18162"/>
                </a:lnTo>
                <a:lnTo>
                  <a:pt x="5156" y="18154"/>
                </a:lnTo>
                <a:lnTo>
                  <a:pt x="5127" y="18146"/>
                </a:lnTo>
                <a:lnTo>
                  <a:pt x="5098" y="18138"/>
                </a:lnTo>
                <a:lnTo>
                  <a:pt x="5070" y="18127"/>
                </a:lnTo>
                <a:lnTo>
                  <a:pt x="5041" y="18117"/>
                </a:lnTo>
                <a:lnTo>
                  <a:pt x="5012" y="18106"/>
                </a:lnTo>
                <a:lnTo>
                  <a:pt x="4983" y="18094"/>
                </a:lnTo>
                <a:lnTo>
                  <a:pt x="4955" y="18081"/>
                </a:lnTo>
                <a:lnTo>
                  <a:pt x="627" y="16050"/>
                </a:lnTo>
                <a:lnTo>
                  <a:pt x="590" y="16032"/>
                </a:lnTo>
                <a:lnTo>
                  <a:pt x="555" y="16013"/>
                </a:lnTo>
                <a:lnTo>
                  <a:pt x="521" y="15993"/>
                </a:lnTo>
                <a:lnTo>
                  <a:pt x="487" y="15972"/>
                </a:lnTo>
                <a:lnTo>
                  <a:pt x="455" y="15951"/>
                </a:lnTo>
                <a:lnTo>
                  <a:pt x="423" y="15928"/>
                </a:lnTo>
                <a:lnTo>
                  <a:pt x="393" y="15904"/>
                </a:lnTo>
                <a:lnTo>
                  <a:pt x="364" y="15879"/>
                </a:lnTo>
                <a:lnTo>
                  <a:pt x="335" y="15853"/>
                </a:lnTo>
                <a:lnTo>
                  <a:pt x="308" y="15827"/>
                </a:lnTo>
                <a:lnTo>
                  <a:pt x="282" y="15799"/>
                </a:lnTo>
                <a:lnTo>
                  <a:pt x="257" y="15771"/>
                </a:lnTo>
                <a:lnTo>
                  <a:pt x="233" y="15742"/>
                </a:lnTo>
                <a:lnTo>
                  <a:pt x="209" y="15712"/>
                </a:lnTo>
                <a:lnTo>
                  <a:pt x="187" y="15682"/>
                </a:lnTo>
                <a:lnTo>
                  <a:pt x="167" y="15650"/>
                </a:lnTo>
                <a:lnTo>
                  <a:pt x="147" y="15618"/>
                </a:lnTo>
                <a:lnTo>
                  <a:pt x="129" y="15585"/>
                </a:lnTo>
                <a:lnTo>
                  <a:pt x="111" y="15551"/>
                </a:lnTo>
                <a:lnTo>
                  <a:pt x="95" y="15517"/>
                </a:lnTo>
                <a:lnTo>
                  <a:pt x="80" y="15483"/>
                </a:lnTo>
                <a:lnTo>
                  <a:pt x="66" y="15447"/>
                </a:lnTo>
                <a:lnTo>
                  <a:pt x="54" y="15411"/>
                </a:lnTo>
                <a:lnTo>
                  <a:pt x="44" y="15374"/>
                </a:lnTo>
                <a:lnTo>
                  <a:pt x="33" y="15337"/>
                </a:lnTo>
                <a:lnTo>
                  <a:pt x="24" y="15299"/>
                </a:lnTo>
                <a:lnTo>
                  <a:pt x="17" y="15262"/>
                </a:lnTo>
                <a:lnTo>
                  <a:pt x="10" y="15223"/>
                </a:lnTo>
                <a:lnTo>
                  <a:pt x="6" y="15184"/>
                </a:lnTo>
                <a:lnTo>
                  <a:pt x="3" y="15144"/>
                </a:lnTo>
                <a:lnTo>
                  <a:pt x="1" y="15105"/>
                </a:lnTo>
                <a:lnTo>
                  <a:pt x="0" y="15065"/>
                </a:lnTo>
                <a:lnTo>
                  <a:pt x="0" y="1089"/>
                </a:lnTo>
                <a:lnTo>
                  <a:pt x="1" y="1033"/>
                </a:lnTo>
                <a:lnTo>
                  <a:pt x="6" y="977"/>
                </a:lnTo>
                <a:lnTo>
                  <a:pt x="13" y="924"/>
                </a:lnTo>
                <a:lnTo>
                  <a:pt x="22" y="870"/>
                </a:lnTo>
                <a:lnTo>
                  <a:pt x="34" y="817"/>
                </a:lnTo>
                <a:lnTo>
                  <a:pt x="49" y="766"/>
                </a:lnTo>
                <a:lnTo>
                  <a:pt x="66" y="716"/>
                </a:lnTo>
                <a:lnTo>
                  <a:pt x="86" y="665"/>
                </a:lnTo>
                <a:lnTo>
                  <a:pt x="107" y="618"/>
                </a:lnTo>
                <a:lnTo>
                  <a:pt x="132" y="571"/>
                </a:lnTo>
                <a:lnTo>
                  <a:pt x="159" y="525"/>
                </a:lnTo>
                <a:lnTo>
                  <a:pt x="187" y="481"/>
                </a:lnTo>
                <a:lnTo>
                  <a:pt x="217" y="439"/>
                </a:lnTo>
                <a:lnTo>
                  <a:pt x="250" y="397"/>
                </a:lnTo>
                <a:lnTo>
                  <a:pt x="284" y="358"/>
                </a:lnTo>
                <a:lnTo>
                  <a:pt x="319" y="319"/>
                </a:lnTo>
                <a:lnTo>
                  <a:pt x="358" y="284"/>
                </a:lnTo>
                <a:lnTo>
                  <a:pt x="397" y="250"/>
                </a:lnTo>
                <a:lnTo>
                  <a:pt x="439" y="217"/>
                </a:lnTo>
                <a:lnTo>
                  <a:pt x="481" y="187"/>
                </a:lnTo>
                <a:lnTo>
                  <a:pt x="526" y="159"/>
                </a:lnTo>
                <a:lnTo>
                  <a:pt x="571" y="132"/>
                </a:lnTo>
                <a:lnTo>
                  <a:pt x="618" y="107"/>
                </a:lnTo>
                <a:lnTo>
                  <a:pt x="666" y="86"/>
                </a:lnTo>
                <a:lnTo>
                  <a:pt x="716" y="66"/>
                </a:lnTo>
                <a:lnTo>
                  <a:pt x="766" y="49"/>
                </a:lnTo>
                <a:lnTo>
                  <a:pt x="817" y="34"/>
                </a:lnTo>
                <a:lnTo>
                  <a:pt x="871" y="22"/>
                </a:lnTo>
                <a:lnTo>
                  <a:pt x="924" y="13"/>
                </a:lnTo>
                <a:lnTo>
                  <a:pt x="978" y="6"/>
                </a:lnTo>
                <a:lnTo>
                  <a:pt x="1034" y="1"/>
                </a:lnTo>
                <a:lnTo>
                  <a:pt x="109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圆角矩形 9"/>
          <p:cNvSpPr/>
          <p:nvPr/>
        </p:nvSpPr>
        <p:spPr bwMode="auto">
          <a:xfrm>
            <a:off x="1093901" y="2358124"/>
            <a:ext cx="2192247" cy="515861"/>
          </a:xfrm>
          <a:prstGeom prst="roundRect">
            <a:avLst>
              <a:gd name="adj" fmla="val 0"/>
            </a:avLst>
          </a:prstGeom>
          <a:gradFill>
            <a:gsLst>
              <a:gs pos="49990">
                <a:schemeClr val="bg1"/>
              </a:gs>
              <a:gs pos="96000">
                <a:schemeClr val="bg1">
                  <a:lumMod val="85000"/>
                </a:schemeClr>
              </a:gs>
              <a:gs pos="4000">
                <a:schemeClr val="bg1">
                  <a:lumMod val="85000"/>
                </a:schemeClr>
              </a:gs>
              <a:gs pos="98000">
                <a:schemeClr val="bg1"/>
              </a:gs>
              <a:gs pos="2000">
                <a:schemeClr val="bg1"/>
              </a:gs>
              <a:gs pos="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</a:gradFill>
          <a:ln w="317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3718477" y="1965328"/>
            <a:ext cx="2151063" cy="3609975"/>
          </a:xfrm>
          <a:custGeom>
            <a:avLst/>
            <a:gdLst>
              <a:gd name="T0" fmla="*/ 9802 w 10836"/>
              <a:gd name="T1" fmla="*/ 1 h 18188"/>
              <a:gd name="T2" fmla="*/ 9965 w 10836"/>
              <a:gd name="T3" fmla="*/ 22 h 18188"/>
              <a:gd name="T4" fmla="*/ 10120 w 10836"/>
              <a:gd name="T5" fmla="*/ 66 h 18188"/>
              <a:gd name="T6" fmla="*/ 10265 w 10836"/>
              <a:gd name="T7" fmla="*/ 132 h 18188"/>
              <a:gd name="T8" fmla="*/ 10397 w 10836"/>
              <a:gd name="T9" fmla="*/ 217 h 18188"/>
              <a:gd name="T10" fmla="*/ 10517 w 10836"/>
              <a:gd name="T11" fmla="*/ 319 h 18188"/>
              <a:gd name="T12" fmla="*/ 10619 w 10836"/>
              <a:gd name="T13" fmla="*/ 439 h 18188"/>
              <a:gd name="T14" fmla="*/ 10704 w 10836"/>
              <a:gd name="T15" fmla="*/ 571 h 18188"/>
              <a:gd name="T16" fmla="*/ 10770 w 10836"/>
              <a:gd name="T17" fmla="*/ 716 h 18188"/>
              <a:gd name="T18" fmla="*/ 10814 w 10836"/>
              <a:gd name="T19" fmla="*/ 870 h 18188"/>
              <a:gd name="T20" fmla="*/ 10835 w 10836"/>
              <a:gd name="T21" fmla="*/ 1033 h 18188"/>
              <a:gd name="T22" fmla="*/ 10835 w 10836"/>
              <a:gd name="T23" fmla="*/ 15105 h 18188"/>
              <a:gd name="T24" fmla="*/ 10826 w 10836"/>
              <a:gd name="T25" fmla="*/ 15223 h 18188"/>
              <a:gd name="T26" fmla="*/ 10803 w 10836"/>
              <a:gd name="T27" fmla="*/ 15337 h 18188"/>
              <a:gd name="T28" fmla="*/ 10770 w 10836"/>
              <a:gd name="T29" fmla="*/ 15447 h 18188"/>
              <a:gd name="T30" fmla="*/ 10725 w 10836"/>
              <a:gd name="T31" fmla="*/ 15551 h 18188"/>
              <a:gd name="T32" fmla="*/ 10669 w 10836"/>
              <a:gd name="T33" fmla="*/ 15650 h 18188"/>
              <a:gd name="T34" fmla="*/ 10603 w 10836"/>
              <a:gd name="T35" fmla="*/ 15742 h 18188"/>
              <a:gd name="T36" fmla="*/ 10528 w 10836"/>
              <a:gd name="T37" fmla="*/ 15827 h 18188"/>
              <a:gd name="T38" fmla="*/ 10443 w 10836"/>
              <a:gd name="T39" fmla="*/ 15904 h 18188"/>
              <a:gd name="T40" fmla="*/ 10349 w 10836"/>
              <a:gd name="T41" fmla="*/ 15972 h 18188"/>
              <a:gd name="T42" fmla="*/ 10246 w 10836"/>
              <a:gd name="T43" fmla="*/ 16032 h 18188"/>
              <a:gd name="T44" fmla="*/ 5853 w 10836"/>
              <a:gd name="T45" fmla="*/ 18094 h 18188"/>
              <a:gd name="T46" fmla="*/ 5766 w 10836"/>
              <a:gd name="T47" fmla="*/ 18127 h 18188"/>
              <a:gd name="T48" fmla="*/ 5680 w 10836"/>
              <a:gd name="T49" fmla="*/ 18154 h 18188"/>
              <a:gd name="T50" fmla="*/ 5593 w 10836"/>
              <a:gd name="T51" fmla="*/ 18173 h 18188"/>
              <a:gd name="T52" fmla="*/ 5505 w 10836"/>
              <a:gd name="T53" fmla="*/ 18184 h 18188"/>
              <a:gd name="T54" fmla="*/ 5417 w 10836"/>
              <a:gd name="T55" fmla="*/ 18188 h 18188"/>
              <a:gd name="T56" fmla="*/ 5331 w 10836"/>
              <a:gd name="T57" fmla="*/ 18184 h 18188"/>
              <a:gd name="T58" fmla="*/ 5243 w 10836"/>
              <a:gd name="T59" fmla="*/ 18173 h 18188"/>
              <a:gd name="T60" fmla="*/ 5156 w 10836"/>
              <a:gd name="T61" fmla="*/ 18154 h 18188"/>
              <a:gd name="T62" fmla="*/ 5070 w 10836"/>
              <a:gd name="T63" fmla="*/ 18127 h 18188"/>
              <a:gd name="T64" fmla="*/ 4983 w 10836"/>
              <a:gd name="T65" fmla="*/ 18094 h 18188"/>
              <a:gd name="T66" fmla="*/ 590 w 10836"/>
              <a:gd name="T67" fmla="*/ 16032 h 18188"/>
              <a:gd name="T68" fmla="*/ 487 w 10836"/>
              <a:gd name="T69" fmla="*/ 15972 h 18188"/>
              <a:gd name="T70" fmla="*/ 393 w 10836"/>
              <a:gd name="T71" fmla="*/ 15904 h 18188"/>
              <a:gd name="T72" fmla="*/ 308 w 10836"/>
              <a:gd name="T73" fmla="*/ 15827 h 18188"/>
              <a:gd name="T74" fmla="*/ 233 w 10836"/>
              <a:gd name="T75" fmla="*/ 15742 h 18188"/>
              <a:gd name="T76" fmla="*/ 167 w 10836"/>
              <a:gd name="T77" fmla="*/ 15650 h 18188"/>
              <a:gd name="T78" fmla="*/ 111 w 10836"/>
              <a:gd name="T79" fmla="*/ 15551 h 18188"/>
              <a:gd name="T80" fmla="*/ 66 w 10836"/>
              <a:gd name="T81" fmla="*/ 15447 h 18188"/>
              <a:gd name="T82" fmla="*/ 33 w 10836"/>
              <a:gd name="T83" fmla="*/ 15337 h 18188"/>
              <a:gd name="T84" fmla="*/ 10 w 10836"/>
              <a:gd name="T85" fmla="*/ 15223 h 18188"/>
              <a:gd name="T86" fmla="*/ 1 w 10836"/>
              <a:gd name="T87" fmla="*/ 15105 h 18188"/>
              <a:gd name="T88" fmla="*/ 1 w 10836"/>
              <a:gd name="T89" fmla="*/ 1033 h 18188"/>
              <a:gd name="T90" fmla="*/ 22 w 10836"/>
              <a:gd name="T91" fmla="*/ 870 h 18188"/>
              <a:gd name="T92" fmla="*/ 66 w 10836"/>
              <a:gd name="T93" fmla="*/ 716 h 18188"/>
              <a:gd name="T94" fmla="*/ 132 w 10836"/>
              <a:gd name="T95" fmla="*/ 571 h 18188"/>
              <a:gd name="T96" fmla="*/ 217 w 10836"/>
              <a:gd name="T97" fmla="*/ 439 h 18188"/>
              <a:gd name="T98" fmla="*/ 319 w 10836"/>
              <a:gd name="T99" fmla="*/ 319 h 18188"/>
              <a:gd name="T100" fmla="*/ 439 w 10836"/>
              <a:gd name="T101" fmla="*/ 217 h 18188"/>
              <a:gd name="T102" fmla="*/ 571 w 10836"/>
              <a:gd name="T103" fmla="*/ 132 h 18188"/>
              <a:gd name="T104" fmla="*/ 716 w 10836"/>
              <a:gd name="T105" fmla="*/ 66 h 18188"/>
              <a:gd name="T106" fmla="*/ 871 w 10836"/>
              <a:gd name="T107" fmla="*/ 22 h 18188"/>
              <a:gd name="T108" fmla="*/ 1034 w 10836"/>
              <a:gd name="T109" fmla="*/ 1 h 18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836" h="18188">
                <a:moveTo>
                  <a:pt x="1090" y="0"/>
                </a:moveTo>
                <a:lnTo>
                  <a:pt x="9746" y="0"/>
                </a:lnTo>
                <a:lnTo>
                  <a:pt x="9802" y="1"/>
                </a:lnTo>
                <a:lnTo>
                  <a:pt x="9858" y="6"/>
                </a:lnTo>
                <a:lnTo>
                  <a:pt x="9912" y="13"/>
                </a:lnTo>
                <a:lnTo>
                  <a:pt x="9965" y="22"/>
                </a:lnTo>
                <a:lnTo>
                  <a:pt x="10019" y="34"/>
                </a:lnTo>
                <a:lnTo>
                  <a:pt x="10070" y="49"/>
                </a:lnTo>
                <a:lnTo>
                  <a:pt x="10120" y="66"/>
                </a:lnTo>
                <a:lnTo>
                  <a:pt x="10170" y="86"/>
                </a:lnTo>
                <a:lnTo>
                  <a:pt x="10218" y="107"/>
                </a:lnTo>
                <a:lnTo>
                  <a:pt x="10265" y="132"/>
                </a:lnTo>
                <a:lnTo>
                  <a:pt x="10310" y="159"/>
                </a:lnTo>
                <a:lnTo>
                  <a:pt x="10355" y="187"/>
                </a:lnTo>
                <a:lnTo>
                  <a:pt x="10397" y="217"/>
                </a:lnTo>
                <a:lnTo>
                  <a:pt x="10439" y="250"/>
                </a:lnTo>
                <a:lnTo>
                  <a:pt x="10478" y="284"/>
                </a:lnTo>
                <a:lnTo>
                  <a:pt x="10517" y="319"/>
                </a:lnTo>
                <a:lnTo>
                  <a:pt x="10552" y="358"/>
                </a:lnTo>
                <a:lnTo>
                  <a:pt x="10586" y="397"/>
                </a:lnTo>
                <a:lnTo>
                  <a:pt x="10619" y="439"/>
                </a:lnTo>
                <a:lnTo>
                  <a:pt x="10649" y="481"/>
                </a:lnTo>
                <a:lnTo>
                  <a:pt x="10677" y="525"/>
                </a:lnTo>
                <a:lnTo>
                  <a:pt x="10704" y="571"/>
                </a:lnTo>
                <a:lnTo>
                  <a:pt x="10729" y="618"/>
                </a:lnTo>
                <a:lnTo>
                  <a:pt x="10750" y="665"/>
                </a:lnTo>
                <a:lnTo>
                  <a:pt x="10770" y="716"/>
                </a:lnTo>
                <a:lnTo>
                  <a:pt x="10787" y="766"/>
                </a:lnTo>
                <a:lnTo>
                  <a:pt x="10802" y="817"/>
                </a:lnTo>
                <a:lnTo>
                  <a:pt x="10814" y="870"/>
                </a:lnTo>
                <a:lnTo>
                  <a:pt x="10823" y="924"/>
                </a:lnTo>
                <a:lnTo>
                  <a:pt x="10830" y="977"/>
                </a:lnTo>
                <a:lnTo>
                  <a:pt x="10835" y="1033"/>
                </a:lnTo>
                <a:lnTo>
                  <a:pt x="10836" y="1089"/>
                </a:lnTo>
                <a:lnTo>
                  <a:pt x="10836" y="15065"/>
                </a:lnTo>
                <a:lnTo>
                  <a:pt x="10835" y="15105"/>
                </a:lnTo>
                <a:lnTo>
                  <a:pt x="10833" y="15144"/>
                </a:lnTo>
                <a:lnTo>
                  <a:pt x="10830" y="15184"/>
                </a:lnTo>
                <a:lnTo>
                  <a:pt x="10826" y="15223"/>
                </a:lnTo>
                <a:lnTo>
                  <a:pt x="10819" y="15262"/>
                </a:lnTo>
                <a:lnTo>
                  <a:pt x="10812" y="15299"/>
                </a:lnTo>
                <a:lnTo>
                  <a:pt x="10803" y="15337"/>
                </a:lnTo>
                <a:lnTo>
                  <a:pt x="10792" y="15374"/>
                </a:lnTo>
                <a:lnTo>
                  <a:pt x="10782" y="15411"/>
                </a:lnTo>
                <a:lnTo>
                  <a:pt x="10770" y="15447"/>
                </a:lnTo>
                <a:lnTo>
                  <a:pt x="10756" y="15483"/>
                </a:lnTo>
                <a:lnTo>
                  <a:pt x="10741" y="15517"/>
                </a:lnTo>
                <a:lnTo>
                  <a:pt x="10725" y="15551"/>
                </a:lnTo>
                <a:lnTo>
                  <a:pt x="10707" y="15585"/>
                </a:lnTo>
                <a:lnTo>
                  <a:pt x="10689" y="15618"/>
                </a:lnTo>
                <a:lnTo>
                  <a:pt x="10669" y="15650"/>
                </a:lnTo>
                <a:lnTo>
                  <a:pt x="10649" y="15682"/>
                </a:lnTo>
                <a:lnTo>
                  <a:pt x="10627" y="15712"/>
                </a:lnTo>
                <a:lnTo>
                  <a:pt x="10603" y="15742"/>
                </a:lnTo>
                <a:lnTo>
                  <a:pt x="10579" y="15771"/>
                </a:lnTo>
                <a:lnTo>
                  <a:pt x="10554" y="15799"/>
                </a:lnTo>
                <a:lnTo>
                  <a:pt x="10528" y="15827"/>
                </a:lnTo>
                <a:lnTo>
                  <a:pt x="10501" y="15853"/>
                </a:lnTo>
                <a:lnTo>
                  <a:pt x="10472" y="15879"/>
                </a:lnTo>
                <a:lnTo>
                  <a:pt x="10443" y="15904"/>
                </a:lnTo>
                <a:lnTo>
                  <a:pt x="10413" y="15928"/>
                </a:lnTo>
                <a:lnTo>
                  <a:pt x="10381" y="15951"/>
                </a:lnTo>
                <a:lnTo>
                  <a:pt x="10349" y="15972"/>
                </a:lnTo>
                <a:lnTo>
                  <a:pt x="10315" y="15993"/>
                </a:lnTo>
                <a:lnTo>
                  <a:pt x="10281" y="16013"/>
                </a:lnTo>
                <a:lnTo>
                  <a:pt x="10246" y="16032"/>
                </a:lnTo>
                <a:lnTo>
                  <a:pt x="10209" y="16050"/>
                </a:lnTo>
                <a:lnTo>
                  <a:pt x="5881" y="18081"/>
                </a:lnTo>
                <a:lnTo>
                  <a:pt x="5853" y="18094"/>
                </a:lnTo>
                <a:lnTo>
                  <a:pt x="5824" y="18106"/>
                </a:lnTo>
                <a:lnTo>
                  <a:pt x="5795" y="18117"/>
                </a:lnTo>
                <a:lnTo>
                  <a:pt x="5766" y="18127"/>
                </a:lnTo>
                <a:lnTo>
                  <a:pt x="5738" y="18138"/>
                </a:lnTo>
                <a:lnTo>
                  <a:pt x="5709" y="18146"/>
                </a:lnTo>
                <a:lnTo>
                  <a:pt x="5680" y="18154"/>
                </a:lnTo>
                <a:lnTo>
                  <a:pt x="5651" y="18162"/>
                </a:lnTo>
                <a:lnTo>
                  <a:pt x="5621" y="18167"/>
                </a:lnTo>
                <a:lnTo>
                  <a:pt x="5593" y="18173"/>
                </a:lnTo>
                <a:lnTo>
                  <a:pt x="5563" y="18178"/>
                </a:lnTo>
                <a:lnTo>
                  <a:pt x="5535" y="18181"/>
                </a:lnTo>
                <a:lnTo>
                  <a:pt x="5505" y="18184"/>
                </a:lnTo>
                <a:lnTo>
                  <a:pt x="5477" y="18187"/>
                </a:lnTo>
                <a:lnTo>
                  <a:pt x="5447" y="18188"/>
                </a:lnTo>
                <a:lnTo>
                  <a:pt x="5417" y="18188"/>
                </a:lnTo>
                <a:lnTo>
                  <a:pt x="5389" y="18188"/>
                </a:lnTo>
                <a:lnTo>
                  <a:pt x="5359" y="18187"/>
                </a:lnTo>
                <a:lnTo>
                  <a:pt x="5331" y="18184"/>
                </a:lnTo>
                <a:lnTo>
                  <a:pt x="5301" y="18181"/>
                </a:lnTo>
                <a:lnTo>
                  <a:pt x="5273" y="18178"/>
                </a:lnTo>
                <a:lnTo>
                  <a:pt x="5243" y="18173"/>
                </a:lnTo>
                <a:lnTo>
                  <a:pt x="5215" y="18167"/>
                </a:lnTo>
                <a:lnTo>
                  <a:pt x="5185" y="18162"/>
                </a:lnTo>
                <a:lnTo>
                  <a:pt x="5156" y="18154"/>
                </a:lnTo>
                <a:lnTo>
                  <a:pt x="5127" y="18146"/>
                </a:lnTo>
                <a:lnTo>
                  <a:pt x="5098" y="18138"/>
                </a:lnTo>
                <a:lnTo>
                  <a:pt x="5070" y="18127"/>
                </a:lnTo>
                <a:lnTo>
                  <a:pt x="5041" y="18117"/>
                </a:lnTo>
                <a:lnTo>
                  <a:pt x="5012" y="18106"/>
                </a:lnTo>
                <a:lnTo>
                  <a:pt x="4983" y="18094"/>
                </a:lnTo>
                <a:lnTo>
                  <a:pt x="4955" y="18081"/>
                </a:lnTo>
                <a:lnTo>
                  <a:pt x="627" y="16050"/>
                </a:lnTo>
                <a:lnTo>
                  <a:pt x="590" y="16032"/>
                </a:lnTo>
                <a:lnTo>
                  <a:pt x="555" y="16013"/>
                </a:lnTo>
                <a:lnTo>
                  <a:pt x="521" y="15993"/>
                </a:lnTo>
                <a:lnTo>
                  <a:pt x="487" y="15972"/>
                </a:lnTo>
                <a:lnTo>
                  <a:pt x="455" y="15951"/>
                </a:lnTo>
                <a:lnTo>
                  <a:pt x="423" y="15928"/>
                </a:lnTo>
                <a:lnTo>
                  <a:pt x="393" y="15904"/>
                </a:lnTo>
                <a:lnTo>
                  <a:pt x="364" y="15879"/>
                </a:lnTo>
                <a:lnTo>
                  <a:pt x="335" y="15853"/>
                </a:lnTo>
                <a:lnTo>
                  <a:pt x="308" y="15827"/>
                </a:lnTo>
                <a:lnTo>
                  <a:pt x="282" y="15799"/>
                </a:lnTo>
                <a:lnTo>
                  <a:pt x="257" y="15771"/>
                </a:lnTo>
                <a:lnTo>
                  <a:pt x="233" y="15742"/>
                </a:lnTo>
                <a:lnTo>
                  <a:pt x="209" y="15712"/>
                </a:lnTo>
                <a:lnTo>
                  <a:pt x="187" y="15682"/>
                </a:lnTo>
                <a:lnTo>
                  <a:pt x="167" y="15650"/>
                </a:lnTo>
                <a:lnTo>
                  <a:pt x="147" y="15618"/>
                </a:lnTo>
                <a:lnTo>
                  <a:pt x="129" y="15585"/>
                </a:lnTo>
                <a:lnTo>
                  <a:pt x="111" y="15551"/>
                </a:lnTo>
                <a:lnTo>
                  <a:pt x="95" y="15517"/>
                </a:lnTo>
                <a:lnTo>
                  <a:pt x="80" y="15483"/>
                </a:lnTo>
                <a:lnTo>
                  <a:pt x="66" y="15447"/>
                </a:lnTo>
                <a:lnTo>
                  <a:pt x="54" y="15411"/>
                </a:lnTo>
                <a:lnTo>
                  <a:pt x="44" y="15374"/>
                </a:lnTo>
                <a:lnTo>
                  <a:pt x="33" y="15337"/>
                </a:lnTo>
                <a:lnTo>
                  <a:pt x="24" y="15299"/>
                </a:lnTo>
                <a:lnTo>
                  <a:pt x="17" y="15262"/>
                </a:lnTo>
                <a:lnTo>
                  <a:pt x="10" y="15223"/>
                </a:lnTo>
                <a:lnTo>
                  <a:pt x="6" y="15184"/>
                </a:lnTo>
                <a:lnTo>
                  <a:pt x="3" y="15144"/>
                </a:lnTo>
                <a:lnTo>
                  <a:pt x="1" y="15105"/>
                </a:lnTo>
                <a:lnTo>
                  <a:pt x="0" y="15065"/>
                </a:lnTo>
                <a:lnTo>
                  <a:pt x="0" y="1089"/>
                </a:lnTo>
                <a:lnTo>
                  <a:pt x="1" y="1033"/>
                </a:lnTo>
                <a:lnTo>
                  <a:pt x="6" y="977"/>
                </a:lnTo>
                <a:lnTo>
                  <a:pt x="13" y="924"/>
                </a:lnTo>
                <a:lnTo>
                  <a:pt x="22" y="870"/>
                </a:lnTo>
                <a:lnTo>
                  <a:pt x="34" y="817"/>
                </a:lnTo>
                <a:lnTo>
                  <a:pt x="49" y="766"/>
                </a:lnTo>
                <a:lnTo>
                  <a:pt x="66" y="716"/>
                </a:lnTo>
                <a:lnTo>
                  <a:pt x="86" y="665"/>
                </a:lnTo>
                <a:lnTo>
                  <a:pt x="107" y="618"/>
                </a:lnTo>
                <a:lnTo>
                  <a:pt x="132" y="571"/>
                </a:lnTo>
                <a:lnTo>
                  <a:pt x="159" y="525"/>
                </a:lnTo>
                <a:lnTo>
                  <a:pt x="187" y="481"/>
                </a:lnTo>
                <a:lnTo>
                  <a:pt x="217" y="439"/>
                </a:lnTo>
                <a:lnTo>
                  <a:pt x="250" y="397"/>
                </a:lnTo>
                <a:lnTo>
                  <a:pt x="284" y="358"/>
                </a:lnTo>
                <a:lnTo>
                  <a:pt x="319" y="319"/>
                </a:lnTo>
                <a:lnTo>
                  <a:pt x="358" y="284"/>
                </a:lnTo>
                <a:lnTo>
                  <a:pt x="397" y="250"/>
                </a:lnTo>
                <a:lnTo>
                  <a:pt x="439" y="217"/>
                </a:lnTo>
                <a:lnTo>
                  <a:pt x="481" y="187"/>
                </a:lnTo>
                <a:lnTo>
                  <a:pt x="526" y="159"/>
                </a:lnTo>
                <a:lnTo>
                  <a:pt x="571" y="132"/>
                </a:lnTo>
                <a:lnTo>
                  <a:pt x="618" y="107"/>
                </a:lnTo>
                <a:lnTo>
                  <a:pt x="666" y="86"/>
                </a:lnTo>
                <a:lnTo>
                  <a:pt x="716" y="66"/>
                </a:lnTo>
                <a:lnTo>
                  <a:pt x="766" y="49"/>
                </a:lnTo>
                <a:lnTo>
                  <a:pt x="817" y="34"/>
                </a:lnTo>
                <a:lnTo>
                  <a:pt x="871" y="22"/>
                </a:lnTo>
                <a:lnTo>
                  <a:pt x="924" y="13"/>
                </a:lnTo>
                <a:lnTo>
                  <a:pt x="978" y="6"/>
                </a:lnTo>
                <a:lnTo>
                  <a:pt x="1034" y="1"/>
                </a:lnTo>
                <a:lnTo>
                  <a:pt x="109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圆角矩形 13"/>
          <p:cNvSpPr/>
          <p:nvPr/>
        </p:nvSpPr>
        <p:spPr bwMode="auto">
          <a:xfrm>
            <a:off x="3697885" y="2358124"/>
            <a:ext cx="2192247" cy="515861"/>
          </a:xfrm>
          <a:prstGeom prst="roundRect">
            <a:avLst>
              <a:gd name="adj" fmla="val 0"/>
            </a:avLst>
          </a:prstGeom>
          <a:gradFill>
            <a:gsLst>
              <a:gs pos="49990">
                <a:schemeClr val="bg1"/>
              </a:gs>
              <a:gs pos="96000">
                <a:schemeClr val="bg1">
                  <a:lumMod val="85000"/>
                </a:schemeClr>
              </a:gs>
              <a:gs pos="4000">
                <a:schemeClr val="bg1">
                  <a:lumMod val="85000"/>
                </a:schemeClr>
              </a:gs>
              <a:gs pos="98000">
                <a:schemeClr val="bg1"/>
              </a:gs>
              <a:gs pos="2000">
                <a:schemeClr val="bg1"/>
              </a:gs>
              <a:gs pos="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</a:gradFill>
          <a:ln w="317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6322461" y="1965328"/>
            <a:ext cx="2151063" cy="3609975"/>
          </a:xfrm>
          <a:custGeom>
            <a:avLst/>
            <a:gdLst>
              <a:gd name="T0" fmla="*/ 9802 w 10836"/>
              <a:gd name="T1" fmla="*/ 1 h 18188"/>
              <a:gd name="T2" fmla="*/ 9965 w 10836"/>
              <a:gd name="T3" fmla="*/ 22 h 18188"/>
              <a:gd name="T4" fmla="*/ 10120 w 10836"/>
              <a:gd name="T5" fmla="*/ 66 h 18188"/>
              <a:gd name="T6" fmla="*/ 10265 w 10836"/>
              <a:gd name="T7" fmla="*/ 132 h 18188"/>
              <a:gd name="T8" fmla="*/ 10397 w 10836"/>
              <a:gd name="T9" fmla="*/ 217 h 18188"/>
              <a:gd name="T10" fmla="*/ 10517 w 10836"/>
              <a:gd name="T11" fmla="*/ 319 h 18188"/>
              <a:gd name="T12" fmla="*/ 10619 w 10836"/>
              <a:gd name="T13" fmla="*/ 439 h 18188"/>
              <a:gd name="T14" fmla="*/ 10704 w 10836"/>
              <a:gd name="T15" fmla="*/ 571 h 18188"/>
              <a:gd name="T16" fmla="*/ 10770 w 10836"/>
              <a:gd name="T17" fmla="*/ 716 h 18188"/>
              <a:gd name="T18" fmla="*/ 10814 w 10836"/>
              <a:gd name="T19" fmla="*/ 870 h 18188"/>
              <a:gd name="T20" fmla="*/ 10835 w 10836"/>
              <a:gd name="T21" fmla="*/ 1033 h 18188"/>
              <a:gd name="T22" fmla="*/ 10835 w 10836"/>
              <a:gd name="T23" fmla="*/ 15105 h 18188"/>
              <a:gd name="T24" fmla="*/ 10826 w 10836"/>
              <a:gd name="T25" fmla="*/ 15223 h 18188"/>
              <a:gd name="T26" fmla="*/ 10803 w 10836"/>
              <a:gd name="T27" fmla="*/ 15337 h 18188"/>
              <a:gd name="T28" fmla="*/ 10770 w 10836"/>
              <a:gd name="T29" fmla="*/ 15447 h 18188"/>
              <a:gd name="T30" fmla="*/ 10725 w 10836"/>
              <a:gd name="T31" fmla="*/ 15551 h 18188"/>
              <a:gd name="T32" fmla="*/ 10669 w 10836"/>
              <a:gd name="T33" fmla="*/ 15650 h 18188"/>
              <a:gd name="T34" fmla="*/ 10603 w 10836"/>
              <a:gd name="T35" fmla="*/ 15742 h 18188"/>
              <a:gd name="T36" fmla="*/ 10528 w 10836"/>
              <a:gd name="T37" fmla="*/ 15827 h 18188"/>
              <a:gd name="T38" fmla="*/ 10443 w 10836"/>
              <a:gd name="T39" fmla="*/ 15904 h 18188"/>
              <a:gd name="T40" fmla="*/ 10349 w 10836"/>
              <a:gd name="T41" fmla="*/ 15972 h 18188"/>
              <a:gd name="T42" fmla="*/ 10246 w 10836"/>
              <a:gd name="T43" fmla="*/ 16032 h 18188"/>
              <a:gd name="T44" fmla="*/ 5853 w 10836"/>
              <a:gd name="T45" fmla="*/ 18094 h 18188"/>
              <a:gd name="T46" fmla="*/ 5766 w 10836"/>
              <a:gd name="T47" fmla="*/ 18127 h 18188"/>
              <a:gd name="T48" fmla="*/ 5680 w 10836"/>
              <a:gd name="T49" fmla="*/ 18154 h 18188"/>
              <a:gd name="T50" fmla="*/ 5593 w 10836"/>
              <a:gd name="T51" fmla="*/ 18173 h 18188"/>
              <a:gd name="T52" fmla="*/ 5505 w 10836"/>
              <a:gd name="T53" fmla="*/ 18184 h 18188"/>
              <a:gd name="T54" fmla="*/ 5417 w 10836"/>
              <a:gd name="T55" fmla="*/ 18188 h 18188"/>
              <a:gd name="T56" fmla="*/ 5331 w 10836"/>
              <a:gd name="T57" fmla="*/ 18184 h 18188"/>
              <a:gd name="T58" fmla="*/ 5243 w 10836"/>
              <a:gd name="T59" fmla="*/ 18173 h 18188"/>
              <a:gd name="T60" fmla="*/ 5156 w 10836"/>
              <a:gd name="T61" fmla="*/ 18154 h 18188"/>
              <a:gd name="T62" fmla="*/ 5070 w 10836"/>
              <a:gd name="T63" fmla="*/ 18127 h 18188"/>
              <a:gd name="T64" fmla="*/ 4983 w 10836"/>
              <a:gd name="T65" fmla="*/ 18094 h 18188"/>
              <a:gd name="T66" fmla="*/ 590 w 10836"/>
              <a:gd name="T67" fmla="*/ 16032 h 18188"/>
              <a:gd name="T68" fmla="*/ 487 w 10836"/>
              <a:gd name="T69" fmla="*/ 15972 h 18188"/>
              <a:gd name="T70" fmla="*/ 393 w 10836"/>
              <a:gd name="T71" fmla="*/ 15904 h 18188"/>
              <a:gd name="T72" fmla="*/ 308 w 10836"/>
              <a:gd name="T73" fmla="*/ 15827 h 18188"/>
              <a:gd name="T74" fmla="*/ 233 w 10836"/>
              <a:gd name="T75" fmla="*/ 15742 h 18188"/>
              <a:gd name="T76" fmla="*/ 167 w 10836"/>
              <a:gd name="T77" fmla="*/ 15650 h 18188"/>
              <a:gd name="T78" fmla="*/ 111 w 10836"/>
              <a:gd name="T79" fmla="*/ 15551 h 18188"/>
              <a:gd name="T80" fmla="*/ 66 w 10836"/>
              <a:gd name="T81" fmla="*/ 15447 h 18188"/>
              <a:gd name="T82" fmla="*/ 33 w 10836"/>
              <a:gd name="T83" fmla="*/ 15337 h 18188"/>
              <a:gd name="T84" fmla="*/ 10 w 10836"/>
              <a:gd name="T85" fmla="*/ 15223 h 18188"/>
              <a:gd name="T86" fmla="*/ 1 w 10836"/>
              <a:gd name="T87" fmla="*/ 15105 h 18188"/>
              <a:gd name="T88" fmla="*/ 1 w 10836"/>
              <a:gd name="T89" fmla="*/ 1033 h 18188"/>
              <a:gd name="T90" fmla="*/ 22 w 10836"/>
              <a:gd name="T91" fmla="*/ 870 h 18188"/>
              <a:gd name="T92" fmla="*/ 66 w 10836"/>
              <a:gd name="T93" fmla="*/ 716 h 18188"/>
              <a:gd name="T94" fmla="*/ 132 w 10836"/>
              <a:gd name="T95" fmla="*/ 571 h 18188"/>
              <a:gd name="T96" fmla="*/ 217 w 10836"/>
              <a:gd name="T97" fmla="*/ 439 h 18188"/>
              <a:gd name="T98" fmla="*/ 319 w 10836"/>
              <a:gd name="T99" fmla="*/ 319 h 18188"/>
              <a:gd name="T100" fmla="*/ 439 w 10836"/>
              <a:gd name="T101" fmla="*/ 217 h 18188"/>
              <a:gd name="T102" fmla="*/ 571 w 10836"/>
              <a:gd name="T103" fmla="*/ 132 h 18188"/>
              <a:gd name="T104" fmla="*/ 716 w 10836"/>
              <a:gd name="T105" fmla="*/ 66 h 18188"/>
              <a:gd name="T106" fmla="*/ 871 w 10836"/>
              <a:gd name="T107" fmla="*/ 22 h 18188"/>
              <a:gd name="T108" fmla="*/ 1034 w 10836"/>
              <a:gd name="T109" fmla="*/ 1 h 18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836" h="18188">
                <a:moveTo>
                  <a:pt x="1090" y="0"/>
                </a:moveTo>
                <a:lnTo>
                  <a:pt x="9746" y="0"/>
                </a:lnTo>
                <a:lnTo>
                  <a:pt x="9802" y="1"/>
                </a:lnTo>
                <a:lnTo>
                  <a:pt x="9858" y="6"/>
                </a:lnTo>
                <a:lnTo>
                  <a:pt x="9912" y="13"/>
                </a:lnTo>
                <a:lnTo>
                  <a:pt x="9965" y="22"/>
                </a:lnTo>
                <a:lnTo>
                  <a:pt x="10019" y="34"/>
                </a:lnTo>
                <a:lnTo>
                  <a:pt x="10070" y="49"/>
                </a:lnTo>
                <a:lnTo>
                  <a:pt x="10120" y="66"/>
                </a:lnTo>
                <a:lnTo>
                  <a:pt x="10170" y="86"/>
                </a:lnTo>
                <a:lnTo>
                  <a:pt x="10218" y="107"/>
                </a:lnTo>
                <a:lnTo>
                  <a:pt x="10265" y="132"/>
                </a:lnTo>
                <a:lnTo>
                  <a:pt x="10310" y="159"/>
                </a:lnTo>
                <a:lnTo>
                  <a:pt x="10355" y="187"/>
                </a:lnTo>
                <a:lnTo>
                  <a:pt x="10397" y="217"/>
                </a:lnTo>
                <a:lnTo>
                  <a:pt x="10439" y="250"/>
                </a:lnTo>
                <a:lnTo>
                  <a:pt x="10478" y="284"/>
                </a:lnTo>
                <a:lnTo>
                  <a:pt x="10517" y="319"/>
                </a:lnTo>
                <a:lnTo>
                  <a:pt x="10552" y="358"/>
                </a:lnTo>
                <a:lnTo>
                  <a:pt x="10586" y="397"/>
                </a:lnTo>
                <a:lnTo>
                  <a:pt x="10619" y="439"/>
                </a:lnTo>
                <a:lnTo>
                  <a:pt x="10649" y="481"/>
                </a:lnTo>
                <a:lnTo>
                  <a:pt x="10677" y="525"/>
                </a:lnTo>
                <a:lnTo>
                  <a:pt x="10704" y="571"/>
                </a:lnTo>
                <a:lnTo>
                  <a:pt x="10729" y="618"/>
                </a:lnTo>
                <a:lnTo>
                  <a:pt x="10750" y="665"/>
                </a:lnTo>
                <a:lnTo>
                  <a:pt x="10770" y="716"/>
                </a:lnTo>
                <a:lnTo>
                  <a:pt x="10787" y="766"/>
                </a:lnTo>
                <a:lnTo>
                  <a:pt x="10802" y="817"/>
                </a:lnTo>
                <a:lnTo>
                  <a:pt x="10814" y="870"/>
                </a:lnTo>
                <a:lnTo>
                  <a:pt x="10823" y="924"/>
                </a:lnTo>
                <a:lnTo>
                  <a:pt x="10830" y="977"/>
                </a:lnTo>
                <a:lnTo>
                  <a:pt x="10835" y="1033"/>
                </a:lnTo>
                <a:lnTo>
                  <a:pt x="10836" y="1089"/>
                </a:lnTo>
                <a:lnTo>
                  <a:pt x="10836" y="15065"/>
                </a:lnTo>
                <a:lnTo>
                  <a:pt x="10835" y="15105"/>
                </a:lnTo>
                <a:lnTo>
                  <a:pt x="10833" y="15144"/>
                </a:lnTo>
                <a:lnTo>
                  <a:pt x="10830" y="15184"/>
                </a:lnTo>
                <a:lnTo>
                  <a:pt x="10826" y="15223"/>
                </a:lnTo>
                <a:lnTo>
                  <a:pt x="10819" y="15262"/>
                </a:lnTo>
                <a:lnTo>
                  <a:pt x="10812" y="15299"/>
                </a:lnTo>
                <a:lnTo>
                  <a:pt x="10803" y="15337"/>
                </a:lnTo>
                <a:lnTo>
                  <a:pt x="10792" y="15374"/>
                </a:lnTo>
                <a:lnTo>
                  <a:pt x="10782" y="15411"/>
                </a:lnTo>
                <a:lnTo>
                  <a:pt x="10770" y="15447"/>
                </a:lnTo>
                <a:lnTo>
                  <a:pt x="10756" y="15483"/>
                </a:lnTo>
                <a:lnTo>
                  <a:pt x="10741" y="15517"/>
                </a:lnTo>
                <a:lnTo>
                  <a:pt x="10725" y="15551"/>
                </a:lnTo>
                <a:lnTo>
                  <a:pt x="10707" y="15585"/>
                </a:lnTo>
                <a:lnTo>
                  <a:pt x="10689" y="15618"/>
                </a:lnTo>
                <a:lnTo>
                  <a:pt x="10669" y="15650"/>
                </a:lnTo>
                <a:lnTo>
                  <a:pt x="10649" y="15682"/>
                </a:lnTo>
                <a:lnTo>
                  <a:pt x="10627" y="15712"/>
                </a:lnTo>
                <a:lnTo>
                  <a:pt x="10603" y="15742"/>
                </a:lnTo>
                <a:lnTo>
                  <a:pt x="10579" y="15771"/>
                </a:lnTo>
                <a:lnTo>
                  <a:pt x="10554" y="15799"/>
                </a:lnTo>
                <a:lnTo>
                  <a:pt x="10528" y="15827"/>
                </a:lnTo>
                <a:lnTo>
                  <a:pt x="10501" y="15853"/>
                </a:lnTo>
                <a:lnTo>
                  <a:pt x="10472" y="15879"/>
                </a:lnTo>
                <a:lnTo>
                  <a:pt x="10443" y="15904"/>
                </a:lnTo>
                <a:lnTo>
                  <a:pt x="10413" y="15928"/>
                </a:lnTo>
                <a:lnTo>
                  <a:pt x="10381" y="15951"/>
                </a:lnTo>
                <a:lnTo>
                  <a:pt x="10349" y="15972"/>
                </a:lnTo>
                <a:lnTo>
                  <a:pt x="10315" y="15993"/>
                </a:lnTo>
                <a:lnTo>
                  <a:pt x="10281" y="16013"/>
                </a:lnTo>
                <a:lnTo>
                  <a:pt x="10246" y="16032"/>
                </a:lnTo>
                <a:lnTo>
                  <a:pt x="10209" y="16050"/>
                </a:lnTo>
                <a:lnTo>
                  <a:pt x="5881" y="18081"/>
                </a:lnTo>
                <a:lnTo>
                  <a:pt x="5853" y="18094"/>
                </a:lnTo>
                <a:lnTo>
                  <a:pt x="5824" y="18106"/>
                </a:lnTo>
                <a:lnTo>
                  <a:pt x="5795" y="18117"/>
                </a:lnTo>
                <a:lnTo>
                  <a:pt x="5766" y="18127"/>
                </a:lnTo>
                <a:lnTo>
                  <a:pt x="5738" y="18138"/>
                </a:lnTo>
                <a:lnTo>
                  <a:pt x="5709" y="18146"/>
                </a:lnTo>
                <a:lnTo>
                  <a:pt x="5680" y="18154"/>
                </a:lnTo>
                <a:lnTo>
                  <a:pt x="5651" y="18162"/>
                </a:lnTo>
                <a:lnTo>
                  <a:pt x="5621" y="18167"/>
                </a:lnTo>
                <a:lnTo>
                  <a:pt x="5593" y="18173"/>
                </a:lnTo>
                <a:lnTo>
                  <a:pt x="5563" y="18178"/>
                </a:lnTo>
                <a:lnTo>
                  <a:pt x="5535" y="18181"/>
                </a:lnTo>
                <a:lnTo>
                  <a:pt x="5505" y="18184"/>
                </a:lnTo>
                <a:lnTo>
                  <a:pt x="5477" y="18187"/>
                </a:lnTo>
                <a:lnTo>
                  <a:pt x="5447" y="18188"/>
                </a:lnTo>
                <a:lnTo>
                  <a:pt x="5417" y="18188"/>
                </a:lnTo>
                <a:lnTo>
                  <a:pt x="5389" y="18188"/>
                </a:lnTo>
                <a:lnTo>
                  <a:pt x="5359" y="18187"/>
                </a:lnTo>
                <a:lnTo>
                  <a:pt x="5331" y="18184"/>
                </a:lnTo>
                <a:lnTo>
                  <a:pt x="5301" y="18181"/>
                </a:lnTo>
                <a:lnTo>
                  <a:pt x="5273" y="18178"/>
                </a:lnTo>
                <a:lnTo>
                  <a:pt x="5243" y="18173"/>
                </a:lnTo>
                <a:lnTo>
                  <a:pt x="5215" y="18167"/>
                </a:lnTo>
                <a:lnTo>
                  <a:pt x="5185" y="18162"/>
                </a:lnTo>
                <a:lnTo>
                  <a:pt x="5156" y="18154"/>
                </a:lnTo>
                <a:lnTo>
                  <a:pt x="5127" y="18146"/>
                </a:lnTo>
                <a:lnTo>
                  <a:pt x="5098" y="18138"/>
                </a:lnTo>
                <a:lnTo>
                  <a:pt x="5070" y="18127"/>
                </a:lnTo>
                <a:lnTo>
                  <a:pt x="5041" y="18117"/>
                </a:lnTo>
                <a:lnTo>
                  <a:pt x="5012" y="18106"/>
                </a:lnTo>
                <a:lnTo>
                  <a:pt x="4983" y="18094"/>
                </a:lnTo>
                <a:lnTo>
                  <a:pt x="4955" y="18081"/>
                </a:lnTo>
                <a:lnTo>
                  <a:pt x="627" y="16050"/>
                </a:lnTo>
                <a:lnTo>
                  <a:pt x="590" y="16032"/>
                </a:lnTo>
                <a:lnTo>
                  <a:pt x="555" y="16013"/>
                </a:lnTo>
                <a:lnTo>
                  <a:pt x="521" y="15993"/>
                </a:lnTo>
                <a:lnTo>
                  <a:pt x="487" y="15972"/>
                </a:lnTo>
                <a:lnTo>
                  <a:pt x="455" y="15951"/>
                </a:lnTo>
                <a:lnTo>
                  <a:pt x="423" y="15928"/>
                </a:lnTo>
                <a:lnTo>
                  <a:pt x="393" y="15904"/>
                </a:lnTo>
                <a:lnTo>
                  <a:pt x="364" y="15879"/>
                </a:lnTo>
                <a:lnTo>
                  <a:pt x="335" y="15853"/>
                </a:lnTo>
                <a:lnTo>
                  <a:pt x="308" y="15827"/>
                </a:lnTo>
                <a:lnTo>
                  <a:pt x="282" y="15799"/>
                </a:lnTo>
                <a:lnTo>
                  <a:pt x="257" y="15771"/>
                </a:lnTo>
                <a:lnTo>
                  <a:pt x="233" y="15742"/>
                </a:lnTo>
                <a:lnTo>
                  <a:pt x="209" y="15712"/>
                </a:lnTo>
                <a:lnTo>
                  <a:pt x="187" y="15682"/>
                </a:lnTo>
                <a:lnTo>
                  <a:pt x="167" y="15650"/>
                </a:lnTo>
                <a:lnTo>
                  <a:pt x="147" y="15618"/>
                </a:lnTo>
                <a:lnTo>
                  <a:pt x="129" y="15585"/>
                </a:lnTo>
                <a:lnTo>
                  <a:pt x="111" y="15551"/>
                </a:lnTo>
                <a:lnTo>
                  <a:pt x="95" y="15517"/>
                </a:lnTo>
                <a:lnTo>
                  <a:pt x="80" y="15483"/>
                </a:lnTo>
                <a:lnTo>
                  <a:pt x="66" y="15447"/>
                </a:lnTo>
                <a:lnTo>
                  <a:pt x="54" y="15411"/>
                </a:lnTo>
                <a:lnTo>
                  <a:pt x="44" y="15374"/>
                </a:lnTo>
                <a:lnTo>
                  <a:pt x="33" y="15337"/>
                </a:lnTo>
                <a:lnTo>
                  <a:pt x="24" y="15299"/>
                </a:lnTo>
                <a:lnTo>
                  <a:pt x="17" y="15262"/>
                </a:lnTo>
                <a:lnTo>
                  <a:pt x="10" y="15223"/>
                </a:lnTo>
                <a:lnTo>
                  <a:pt x="6" y="15184"/>
                </a:lnTo>
                <a:lnTo>
                  <a:pt x="3" y="15144"/>
                </a:lnTo>
                <a:lnTo>
                  <a:pt x="1" y="15105"/>
                </a:lnTo>
                <a:lnTo>
                  <a:pt x="0" y="15065"/>
                </a:lnTo>
                <a:lnTo>
                  <a:pt x="0" y="1089"/>
                </a:lnTo>
                <a:lnTo>
                  <a:pt x="1" y="1033"/>
                </a:lnTo>
                <a:lnTo>
                  <a:pt x="6" y="977"/>
                </a:lnTo>
                <a:lnTo>
                  <a:pt x="13" y="924"/>
                </a:lnTo>
                <a:lnTo>
                  <a:pt x="22" y="870"/>
                </a:lnTo>
                <a:lnTo>
                  <a:pt x="34" y="817"/>
                </a:lnTo>
                <a:lnTo>
                  <a:pt x="49" y="766"/>
                </a:lnTo>
                <a:lnTo>
                  <a:pt x="66" y="716"/>
                </a:lnTo>
                <a:lnTo>
                  <a:pt x="86" y="665"/>
                </a:lnTo>
                <a:lnTo>
                  <a:pt x="107" y="618"/>
                </a:lnTo>
                <a:lnTo>
                  <a:pt x="132" y="571"/>
                </a:lnTo>
                <a:lnTo>
                  <a:pt x="159" y="525"/>
                </a:lnTo>
                <a:lnTo>
                  <a:pt x="187" y="481"/>
                </a:lnTo>
                <a:lnTo>
                  <a:pt x="217" y="439"/>
                </a:lnTo>
                <a:lnTo>
                  <a:pt x="250" y="397"/>
                </a:lnTo>
                <a:lnTo>
                  <a:pt x="284" y="358"/>
                </a:lnTo>
                <a:lnTo>
                  <a:pt x="319" y="319"/>
                </a:lnTo>
                <a:lnTo>
                  <a:pt x="358" y="284"/>
                </a:lnTo>
                <a:lnTo>
                  <a:pt x="397" y="250"/>
                </a:lnTo>
                <a:lnTo>
                  <a:pt x="439" y="217"/>
                </a:lnTo>
                <a:lnTo>
                  <a:pt x="481" y="187"/>
                </a:lnTo>
                <a:lnTo>
                  <a:pt x="526" y="159"/>
                </a:lnTo>
                <a:lnTo>
                  <a:pt x="571" y="132"/>
                </a:lnTo>
                <a:lnTo>
                  <a:pt x="618" y="107"/>
                </a:lnTo>
                <a:lnTo>
                  <a:pt x="666" y="86"/>
                </a:lnTo>
                <a:lnTo>
                  <a:pt x="716" y="66"/>
                </a:lnTo>
                <a:lnTo>
                  <a:pt x="766" y="49"/>
                </a:lnTo>
                <a:lnTo>
                  <a:pt x="817" y="34"/>
                </a:lnTo>
                <a:lnTo>
                  <a:pt x="871" y="22"/>
                </a:lnTo>
                <a:lnTo>
                  <a:pt x="924" y="13"/>
                </a:lnTo>
                <a:lnTo>
                  <a:pt x="978" y="6"/>
                </a:lnTo>
                <a:lnTo>
                  <a:pt x="1034" y="1"/>
                </a:lnTo>
                <a:lnTo>
                  <a:pt x="109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7" name="圆角矩形 16"/>
          <p:cNvSpPr/>
          <p:nvPr/>
        </p:nvSpPr>
        <p:spPr bwMode="auto">
          <a:xfrm>
            <a:off x="6301869" y="2358124"/>
            <a:ext cx="2192247" cy="515861"/>
          </a:xfrm>
          <a:prstGeom prst="roundRect">
            <a:avLst>
              <a:gd name="adj" fmla="val 0"/>
            </a:avLst>
          </a:prstGeom>
          <a:gradFill>
            <a:gsLst>
              <a:gs pos="49990">
                <a:schemeClr val="bg1"/>
              </a:gs>
              <a:gs pos="96000">
                <a:schemeClr val="bg1">
                  <a:lumMod val="85000"/>
                </a:schemeClr>
              </a:gs>
              <a:gs pos="4000">
                <a:schemeClr val="bg1">
                  <a:lumMod val="85000"/>
                </a:schemeClr>
              </a:gs>
              <a:gs pos="98000">
                <a:schemeClr val="bg1"/>
              </a:gs>
              <a:gs pos="2000">
                <a:schemeClr val="bg1"/>
              </a:gs>
              <a:gs pos="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</a:gradFill>
          <a:ln w="317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Freeform 5"/>
          <p:cNvSpPr>
            <a:spLocks/>
          </p:cNvSpPr>
          <p:nvPr/>
        </p:nvSpPr>
        <p:spPr bwMode="auto">
          <a:xfrm>
            <a:off x="8926445" y="1965328"/>
            <a:ext cx="2151063" cy="3609975"/>
          </a:xfrm>
          <a:custGeom>
            <a:avLst/>
            <a:gdLst>
              <a:gd name="T0" fmla="*/ 9802 w 10836"/>
              <a:gd name="T1" fmla="*/ 1 h 18188"/>
              <a:gd name="T2" fmla="*/ 9965 w 10836"/>
              <a:gd name="T3" fmla="*/ 22 h 18188"/>
              <a:gd name="T4" fmla="*/ 10120 w 10836"/>
              <a:gd name="T5" fmla="*/ 66 h 18188"/>
              <a:gd name="T6" fmla="*/ 10265 w 10836"/>
              <a:gd name="T7" fmla="*/ 132 h 18188"/>
              <a:gd name="T8" fmla="*/ 10397 w 10836"/>
              <a:gd name="T9" fmla="*/ 217 h 18188"/>
              <a:gd name="T10" fmla="*/ 10517 w 10836"/>
              <a:gd name="T11" fmla="*/ 319 h 18188"/>
              <a:gd name="T12" fmla="*/ 10619 w 10836"/>
              <a:gd name="T13" fmla="*/ 439 h 18188"/>
              <a:gd name="T14" fmla="*/ 10704 w 10836"/>
              <a:gd name="T15" fmla="*/ 571 h 18188"/>
              <a:gd name="T16" fmla="*/ 10770 w 10836"/>
              <a:gd name="T17" fmla="*/ 716 h 18188"/>
              <a:gd name="T18" fmla="*/ 10814 w 10836"/>
              <a:gd name="T19" fmla="*/ 870 h 18188"/>
              <a:gd name="T20" fmla="*/ 10835 w 10836"/>
              <a:gd name="T21" fmla="*/ 1033 h 18188"/>
              <a:gd name="T22" fmla="*/ 10835 w 10836"/>
              <a:gd name="T23" fmla="*/ 15105 h 18188"/>
              <a:gd name="T24" fmla="*/ 10826 w 10836"/>
              <a:gd name="T25" fmla="*/ 15223 h 18188"/>
              <a:gd name="T26" fmla="*/ 10803 w 10836"/>
              <a:gd name="T27" fmla="*/ 15337 h 18188"/>
              <a:gd name="T28" fmla="*/ 10770 w 10836"/>
              <a:gd name="T29" fmla="*/ 15447 h 18188"/>
              <a:gd name="T30" fmla="*/ 10725 w 10836"/>
              <a:gd name="T31" fmla="*/ 15551 h 18188"/>
              <a:gd name="T32" fmla="*/ 10669 w 10836"/>
              <a:gd name="T33" fmla="*/ 15650 h 18188"/>
              <a:gd name="T34" fmla="*/ 10603 w 10836"/>
              <a:gd name="T35" fmla="*/ 15742 h 18188"/>
              <a:gd name="T36" fmla="*/ 10528 w 10836"/>
              <a:gd name="T37" fmla="*/ 15827 h 18188"/>
              <a:gd name="T38" fmla="*/ 10443 w 10836"/>
              <a:gd name="T39" fmla="*/ 15904 h 18188"/>
              <a:gd name="T40" fmla="*/ 10349 w 10836"/>
              <a:gd name="T41" fmla="*/ 15972 h 18188"/>
              <a:gd name="T42" fmla="*/ 10246 w 10836"/>
              <a:gd name="T43" fmla="*/ 16032 h 18188"/>
              <a:gd name="T44" fmla="*/ 5853 w 10836"/>
              <a:gd name="T45" fmla="*/ 18094 h 18188"/>
              <a:gd name="T46" fmla="*/ 5766 w 10836"/>
              <a:gd name="T47" fmla="*/ 18127 h 18188"/>
              <a:gd name="T48" fmla="*/ 5680 w 10836"/>
              <a:gd name="T49" fmla="*/ 18154 h 18188"/>
              <a:gd name="T50" fmla="*/ 5593 w 10836"/>
              <a:gd name="T51" fmla="*/ 18173 h 18188"/>
              <a:gd name="T52" fmla="*/ 5505 w 10836"/>
              <a:gd name="T53" fmla="*/ 18184 h 18188"/>
              <a:gd name="T54" fmla="*/ 5417 w 10836"/>
              <a:gd name="T55" fmla="*/ 18188 h 18188"/>
              <a:gd name="T56" fmla="*/ 5331 w 10836"/>
              <a:gd name="T57" fmla="*/ 18184 h 18188"/>
              <a:gd name="T58" fmla="*/ 5243 w 10836"/>
              <a:gd name="T59" fmla="*/ 18173 h 18188"/>
              <a:gd name="T60" fmla="*/ 5156 w 10836"/>
              <a:gd name="T61" fmla="*/ 18154 h 18188"/>
              <a:gd name="T62" fmla="*/ 5070 w 10836"/>
              <a:gd name="T63" fmla="*/ 18127 h 18188"/>
              <a:gd name="T64" fmla="*/ 4983 w 10836"/>
              <a:gd name="T65" fmla="*/ 18094 h 18188"/>
              <a:gd name="T66" fmla="*/ 590 w 10836"/>
              <a:gd name="T67" fmla="*/ 16032 h 18188"/>
              <a:gd name="T68" fmla="*/ 487 w 10836"/>
              <a:gd name="T69" fmla="*/ 15972 h 18188"/>
              <a:gd name="T70" fmla="*/ 393 w 10836"/>
              <a:gd name="T71" fmla="*/ 15904 h 18188"/>
              <a:gd name="T72" fmla="*/ 308 w 10836"/>
              <a:gd name="T73" fmla="*/ 15827 h 18188"/>
              <a:gd name="T74" fmla="*/ 233 w 10836"/>
              <a:gd name="T75" fmla="*/ 15742 h 18188"/>
              <a:gd name="T76" fmla="*/ 167 w 10836"/>
              <a:gd name="T77" fmla="*/ 15650 h 18188"/>
              <a:gd name="T78" fmla="*/ 111 w 10836"/>
              <a:gd name="T79" fmla="*/ 15551 h 18188"/>
              <a:gd name="T80" fmla="*/ 66 w 10836"/>
              <a:gd name="T81" fmla="*/ 15447 h 18188"/>
              <a:gd name="T82" fmla="*/ 33 w 10836"/>
              <a:gd name="T83" fmla="*/ 15337 h 18188"/>
              <a:gd name="T84" fmla="*/ 10 w 10836"/>
              <a:gd name="T85" fmla="*/ 15223 h 18188"/>
              <a:gd name="T86" fmla="*/ 1 w 10836"/>
              <a:gd name="T87" fmla="*/ 15105 h 18188"/>
              <a:gd name="T88" fmla="*/ 1 w 10836"/>
              <a:gd name="T89" fmla="*/ 1033 h 18188"/>
              <a:gd name="T90" fmla="*/ 22 w 10836"/>
              <a:gd name="T91" fmla="*/ 870 h 18188"/>
              <a:gd name="T92" fmla="*/ 66 w 10836"/>
              <a:gd name="T93" fmla="*/ 716 h 18188"/>
              <a:gd name="T94" fmla="*/ 132 w 10836"/>
              <a:gd name="T95" fmla="*/ 571 h 18188"/>
              <a:gd name="T96" fmla="*/ 217 w 10836"/>
              <a:gd name="T97" fmla="*/ 439 h 18188"/>
              <a:gd name="T98" fmla="*/ 319 w 10836"/>
              <a:gd name="T99" fmla="*/ 319 h 18188"/>
              <a:gd name="T100" fmla="*/ 439 w 10836"/>
              <a:gd name="T101" fmla="*/ 217 h 18188"/>
              <a:gd name="T102" fmla="*/ 571 w 10836"/>
              <a:gd name="T103" fmla="*/ 132 h 18188"/>
              <a:gd name="T104" fmla="*/ 716 w 10836"/>
              <a:gd name="T105" fmla="*/ 66 h 18188"/>
              <a:gd name="T106" fmla="*/ 871 w 10836"/>
              <a:gd name="T107" fmla="*/ 22 h 18188"/>
              <a:gd name="T108" fmla="*/ 1034 w 10836"/>
              <a:gd name="T109" fmla="*/ 1 h 18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836" h="18188">
                <a:moveTo>
                  <a:pt x="1090" y="0"/>
                </a:moveTo>
                <a:lnTo>
                  <a:pt x="9746" y="0"/>
                </a:lnTo>
                <a:lnTo>
                  <a:pt x="9802" y="1"/>
                </a:lnTo>
                <a:lnTo>
                  <a:pt x="9858" y="6"/>
                </a:lnTo>
                <a:lnTo>
                  <a:pt x="9912" y="13"/>
                </a:lnTo>
                <a:lnTo>
                  <a:pt x="9965" y="22"/>
                </a:lnTo>
                <a:lnTo>
                  <a:pt x="10019" y="34"/>
                </a:lnTo>
                <a:lnTo>
                  <a:pt x="10070" y="49"/>
                </a:lnTo>
                <a:lnTo>
                  <a:pt x="10120" y="66"/>
                </a:lnTo>
                <a:lnTo>
                  <a:pt x="10170" y="86"/>
                </a:lnTo>
                <a:lnTo>
                  <a:pt x="10218" y="107"/>
                </a:lnTo>
                <a:lnTo>
                  <a:pt x="10265" y="132"/>
                </a:lnTo>
                <a:lnTo>
                  <a:pt x="10310" y="159"/>
                </a:lnTo>
                <a:lnTo>
                  <a:pt x="10355" y="187"/>
                </a:lnTo>
                <a:lnTo>
                  <a:pt x="10397" y="217"/>
                </a:lnTo>
                <a:lnTo>
                  <a:pt x="10439" y="250"/>
                </a:lnTo>
                <a:lnTo>
                  <a:pt x="10478" y="284"/>
                </a:lnTo>
                <a:lnTo>
                  <a:pt x="10517" y="319"/>
                </a:lnTo>
                <a:lnTo>
                  <a:pt x="10552" y="358"/>
                </a:lnTo>
                <a:lnTo>
                  <a:pt x="10586" y="397"/>
                </a:lnTo>
                <a:lnTo>
                  <a:pt x="10619" y="439"/>
                </a:lnTo>
                <a:lnTo>
                  <a:pt x="10649" y="481"/>
                </a:lnTo>
                <a:lnTo>
                  <a:pt x="10677" y="525"/>
                </a:lnTo>
                <a:lnTo>
                  <a:pt x="10704" y="571"/>
                </a:lnTo>
                <a:lnTo>
                  <a:pt x="10729" y="618"/>
                </a:lnTo>
                <a:lnTo>
                  <a:pt x="10750" y="665"/>
                </a:lnTo>
                <a:lnTo>
                  <a:pt x="10770" y="716"/>
                </a:lnTo>
                <a:lnTo>
                  <a:pt x="10787" y="766"/>
                </a:lnTo>
                <a:lnTo>
                  <a:pt x="10802" y="817"/>
                </a:lnTo>
                <a:lnTo>
                  <a:pt x="10814" y="870"/>
                </a:lnTo>
                <a:lnTo>
                  <a:pt x="10823" y="924"/>
                </a:lnTo>
                <a:lnTo>
                  <a:pt x="10830" y="977"/>
                </a:lnTo>
                <a:lnTo>
                  <a:pt x="10835" y="1033"/>
                </a:lnTo>
                <a:lnTo>
                  <a:pt x="10836" y="1089"/>
                </a:lnTo>
                <a:lnTo>
                  <a:pt x="10836" y="15065"/>
                </a:lnTo>
                <a:lnTo>
                  <a:pt x="10835" y="15105"/>
                </a:lnTo>
                <a:lnTo>
                  <a:pt x="10833" y="15144"/>
                </a:lnTo>
                <a:lnTo>
                  <a:pt x="10830" y="15184"/>
                </a:lnTo>
                <a:lnTo>
                  <a:pt x="10826" y="15223"/>
                </a:lnTo>
                <a:lnTo>
                  <a:pt x="10819" y="15262"/>
                </a:lnTo>
                <a:lnTo>
                  <a:pt x="10812" y="15299"/>
                </a:lnTo>
                <a:lnTo>
                  <a:pt x="10803" y="15337"/>
                </a:lnTo>
                <a:lnTo>
                  <a:pt x="10792" y="15374"/>
                </a:lnTo>
                <a:lnTo>
                  <a:pt x="10782" y="15411"/>
                </a:lnTo>
                <a:lnTo>
                  <a:pt x="10770" y="15447"/>
                </a:lnTo>
                <a:lnTo>
                  <a:pt x="10756" y="15483"/>
                </a:lnTo>
                <a:lnTo>
                  <a:pt x="10741" y="15517"/>
                </a:lnTo>
                <a:lnTo>
                  <a:pt x="10725" y="15551"/>
                </a:lnTo>
                <a:lnTo>
                  <a:pt x="10707" y="15585"/>
                </a:lnTo>
                <a:lnTo>
                  <a:pt x="10689" y="15618"/>
                </a:lnTo>
                <a:lnTo>
                  <a:pt x="10669" y="15650"/>
                </a:lnTo>
                <a:lnTo>
                  <a:pt x="10649" y="15682"/>
                </a:lnTo>
                <a:lnTo>
                  <a:pt x="10627" y="15712"/>
                </a:lnTo>
                <a:lnTo>
                  <a:pt x="10603" y="15742"/>
                </a:lnTo>
                <a:lnTo>
                  <a:pt x="10579" y="15771"/>
                </a:lnTo>
                <a:lnTo>
                  <a:pt x="10554" y="15799"/>
                </a:lnTo>
                <a:lnTo>
                  <a:pt x="10528" y="15827"/>
                </a:lnTo>
                <a:lnTo>
                  <a:pt x="10501" y="15853"/>
                </a:lnTo>
                <a:lnTo>
                  <a:pt x="10472" y="15879"/>
                </a:lnTo>
                <a:lnTo>
                  <a:pt x="10443" y="15904"/>
                </a:lnTo>
                <a:lnTo>
                  <a:pt x="10413" y="15928"/>
                </a:lnTo>
                <a:lnTo>
                  <a:pt x="10381" y="15951"/>
                </a:lnTo>
                <a:lnTo>
                  <a:pt x="10349" y="15972"/>
                </a:lnTo>
                <a:lnTo>
                  <a:pt x="10315" y="15993"/>
                </a:lnTo>
                <a:lnTo>
                  <a:pt x="10281" y="16013"/>
                </a:lnTo>
                <a:lnTo>
                  <a:pt x="10246" y="16032"/>
                </a:lnTo>
                <a:lnTo>
                  <a:pt x="10209" y="16050"/>
                </a:lnTo>
                <a:lnTo>
                  <a:pt x="5881" y="18081"/>
                </a:lnTo>
                <a:lnTo>
                  <a:pt x="5853" y="18094"/>
                </a:lnTo>
                <a:lnTo>
                  <a:pt x="5824" y="18106"/>
                </a:lnTo>
                <a:lnTo>
                  <a:pt x="5795" y="18117"/>
                </a:lnTo>
                <a:lnTo>
                  <a:pt x="5766" y="18127"/>
                </a:lnTo>
                <a:lnTo>
                  <a:pt x="5738" y="18138"/>
                </a:lnTo>
                <a:lnTo>
                  <a:pt x="5709" y="18146"/>
                </a:lnTo>
                <a:lnTo>
                  <a:pt x="5680" y="18154"/>
                </a:lnTo>
                <a:lnTo>
                  <a:pt x="5651" y="18162"/>
                </a:lnTo>
                <a:lnTo>
                  <a:pt x="5621" y="18167"/>
                </a:lnTo>
                <a:lnTo>
                  <a:pt x="5593" y="18173"/>
                </a:lnTo>
                <a:lnTo>
                  <a:pt x="5563" y="18178"/>
                </a:lnTo>
                <a:lnTo>
                  <a:pt x="5535" y="18181"/>
                </a:lnTo>
                <a:lnTo>
                  <a:pt x="5505" y="18184"/>
                </a:lnTo>
                <a:lnTo>
                  <a:pt x="5477" y="18187"/>
                </a:lnTo>
                <a:lnTo>
                  <a:pt x="5447" y="18188"/>
                </a:lnTo>
                <a:lnTo>
                  <a:pt x="5417" y="18188"/>
                </a:lnTo>
                <a:lnTo>
                  <a:pt x="5389" y="18188"/>
                </a:lnTo>
                <a:lnTo>
                  <a:pt x="5359" y="18187"/>
                </a:lnTo>
                <a:lnTo>
                  <a:pt x="5331" y="18184"/>
                </a:lnTo>
                <a:lnTo>
                  <a:pt x="5301" y="18181"/>
                </a:lnTo>
                <a:lnTo>
                  <a:pt x="5273" y="18178"/>
                </a:lnTo>
                <a:lnTo>
                  <a:pt x="5243" y="18173"/>
                </a:lnTo>
                <a:lnTo>
                  <a:pt x="5215" y="18167"/>
                </a:lnTo>
                <a:lnTo>
                  <a:pt x="5185" y="18162"/>
                </a:lnTo>
                <a:lnTo>
                  <a:pt x="5156" y="18154"/>
                </a:lnTo>
                <a:lnTo>
                  <a:pt x="5127" y="18146"/>
                </a:lnTo>
                <a:lnTo>
                  <a:pt x="5098" y="18138"/>
                </a:lnTo>
                <a:lnTo>
                  <a:pt x="5070" y="18127"/>
                </a:lnTo>
                <a:lnTo>
                  <a:pt x="5041" y="18117"/>
                </a:lnTo>
                <a:lnTo>
                  <a:pt x="5012" y="18106"/>
                </a:lnTo>
                <a:lnTo>
                  <a:pt x="4983" y="18094"/>
                </a:lnTo>
                <a:lnTo>
                  <a:pt x="4955" y="18081"/>
                </a:lnTo>
                <a:lnTo>
                  <a:pt x="627" y="16050"/>
                </a:lnTo>
                <a:lnTo>
                  <a:pt x="590" y="16032"/>
                </a:lnTo>
                <a:lnTo>
                  <a:pt x="555" y="16013"/>
                </a:lnTo>
                <a:lnTo>
                  <a:pt x="521" y="15993"/>
                </a:lnTo>
                <a:lnTo>
                  <a:pt x="487" y="15972"/>
                </a:lnTo>
                <a:lnTo>
                  <a:pt x="455" y="15951"/>
                </a:lnTo>
                <a:lnTo>
                  <a:pt x="423" y="15928"/>
                </a:lnTo>
                <a:lnTo>
                  <a:pt x="393" y="15904"/>
                </a:lnTo>
                <a:lnTo>
                  <a:pt x="364" y="15879"/>
                </a:lnTo>
                <a:lnTo>
                  <a:pt x="335" y="15853"/>
                </a:lnTo>
                <a:lnTo>
                  <a:pt x="308" y="15827"/>
                </a:lnTo>
                <a:lnTo>
                  <a:pt x="282" y="15799"/>
                </a:lnTo>
                <a:lnTo>
                  <a:pt x="257" y="15771"/>
                </a:lnTo>
                <a:lnTo>
                  <a:pt x="233" y="15742"/>
                </a:lnTo>
                <a:lnTo>
                  <a:pt x="209" y="15712"/>
                </a:lnTo>
                <a:lnTo>
                  <a:pt x="187" y="15682"/>
                </a:lnTo>
                <a:lnTo>
                  <a:pt x="167" y="15650"/>
                </a:lnTo>
                <a:lnTo>
                  <a:pt x="147" y="15618"/>
                </a:lnTo>
                <a:lnTo>
                  <a:pt x="129" y="15585"/>
                </a:lnTo>
                <a:lnTo>
                  <a:pt x="111" y="15551"/>
                </a:lnTo>
                <a:lnTo>
                  <a:pt x="95" y="15517"/>
                </a:lnTo>
                <a:lnTo>
                  <a:pt x="80" y="15483"/>
                </a:lnTo>
                <a:lnTo>
                  <a:pt x="66" y="15447"/>
                </a:lnTo>
                <a:lnTo>
                  <a:pt x="54" y="15411"/>
                </a:lnTo>
                <a:lnTo>
                  <a:pt x="44" y="15374"/>
                </a:lnTo>
                <a:lnTo>
                  <a:pt x="33" y="15337"/>
                </a:lnTo>
                <a:lnTo>
                  <a:pt x="24" y="15299"/>
                </a:lnTo>
                <a:lnTo>
                  <a:pt x="17" y="15262"/>
                </a:lnTo>
                <a:lnTo>
                  <a:pt x="10" y="15223"/>
                </a:lnTo>
                <a:lnTo>
                  <a:pt x="6" y="15184"/>
                </a:lnTo>
                <a:lnTo>
                  <a:pt x="3" y="15144"/>
                </a:lnTo>
                <a:lnTo>
                  <a:pt x="1" y="15105"/>
                </a:lnTo>
                <a:lnTo>
                  <a:pt x="0" y="15065"/>
                </a:lnTo>
                <a:lnTo>
                  <a:pt x="0" y="1089"/>
                </a:lnTo>
                <a:lnTo>
                  <a:pt x="1" y="1033"/>
                </a:lnTo>
                <a:lnTo>
                  <a:pt x="6" y="977"/>
                </a:lnTo>
                <a:lnTo>
                  <a:pt x="13" y="924"/>
                </a:lnTo>
                <a:lnTo>
                  <a:pt x="22" y="870"/>
                </a:lnTo>
                <a:lnTo>
                  <a:pt x="34" y="817"/>
                </a:lnTo>
                <a:lnTo>
                  <a:pt x="49" y="766"/>
                </a:lnTo>
                <a:lnTo>
                  <a:pt x="66" y="716"/>
                </a:lnTo>
                <a:lnTo>
                  <a:pt x="86" y="665"/>
                </a:lnTo>
                <a:lnTo>
                  <a:pt x="107" y="618"/>
                </a:lnTo>
                <a:lnTo>
                  <a:pt x="132" y="571"/>
                </a:lnTo>
                <a:lnTo>
                  <a:pt x="159" y="525"/>
                </a:lnTo>
                <a:lnTo>
                  <a:pt x="187" y="481"/>
                </a:lnTo>
                <a:lnTo>
                  <a:pt x="217" y="439"/>
                </a:lnTo>
                <a:lnTo>
                  <a:pt x="250" y="397"/>
                </a:lnTo>
                <a:lnTo>
                  <a:pt x="284" y="358"/>
                </a:lnTo>
                <a:lnTo>
                  <a:pt x="319" y="319"/>
                </a:lnTo>
                <a:lnTo>
                  <a:pt x="358" y="284"/>
                </a:lnTo>
                <a:lnTo>
                  <a:pt x="397" y="250"/>
                </a:lnTo>
                <a:lnTo>
                  <a:pt x="439" y="217"/>
                </a:lnTo>
                <a:lnTo>
                  <a:pt x="481" y="187"/>
                </a:lnTo>
                <a:lnTo>
                  <a:pt x="526" y="159"/>
                </a:lnTo>
                <a:lnTo>
                  <a:pt x="571" y="132"/>
                </a:lnTo>
                <a:lnTo>
                  <a:pt x="618" y="107"/>
                </a:lnTo>
                <a:lnTo>
                  <a:pt x="666" y="86"/>
                </a:lnTo>
                <a:lnTo>
                  <a:pt x="716" y="66"/>
                </a:lnTo>
                <a:lnTo>
                  <a:pt x="766" y="49"/>
                </a:lnTo>
                <a:lnTo>
                  <a:pt x="817" y="34"/>
                </a:lnTo>
                <a:lnTo>
                  <a:pt x="871" y="22"/>
                </a:lnTo>
                <a:lnTo>
                  <a:pt x="924" y="13"/>
                </a:lnTo>
                <a:lnTo>
                  <a:pt x="978" y="6"/>
                </a:lnTo>
                <a:lnTo>
                  <a:pt x="1034" y="1"/>
                </a:lnTo>
                <a:lnTo>
                  <a:pt x="109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 bwMode="auto">
          <a:xfrm>
            <a:off x="8905853" y="2358124"/>
            <a:ext cx="2192247" cy="515861"/>
          </a:xfrm>
          <a:prstGeom prst="roundRect">
            <a:avLst>
              <a:gd name="adj" fmla="val 0"/>
            </a:avLst>
          </a:prstGeom>
          <a:gradFill>
            <a:gsLst>
              <a:gs pos="49990">
                <a:schemeClr val="bg1"/>
              </a:gs>
              <a:gs pos="96000">
                <a:schemeClr val="bg1">
                  <a:lumMod val="85000"/>
                </a:schemeClr>
              </a:gs>
              <a:gs pos="4000">
                <a:schemeClr val="bg1">
                  <a:lumMod val="85000"/>
                </a:schemeClr>
              </a:gs>
              <a:gs pos="98000">
                <a:schemeClr val="bg1"/>
              </a:gs>
              <a:gs pos="2000">
                <a:schemeClr val="bg1"/>
              </a:gs>
              <a:gs pos="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0"/>
          </a:gradFill>
          <a:ln w="317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文本框 19"/>
          <p:cNvSpPr txBox="1">
            <a:spLocks/>
          </p:cNvSpPr>
          <p:nvPr/>
        </p:nvSpPr>
        <p:spPr>
          <a:xfrm>
            <a:off x="1393553" y="3058356"/>
            <a:ext cx="15929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>
            <a:spLocks/>
          </p:cNvSpPr>
          <p:nvPr/>
        </p:nvSpPr>
        <p:spPr>
          <a:xfrm>
            <a:off x="1266487" y="2413260"/>
            <a:ext cx="1847075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5" name="Freeform 9"/>
          <p:cNvSpPr>
            <a:spLocks noChangeAspect="1" noEditPoints="1"/>
          </p:cNvSpPr>
          <p:nvPr/>
        </p:nvSpPr>
        <p:spPr bwMode="auto">
          <a:xfrm>
            <a:off x="4631289" y="4956022"/>
            <a:ext cx="325438" cy="323850"/>
          </a:xfrm>
          <a:custGeom>
            <a:avLst/>
            <a:gdLst>
              <a:gd name="T0" fmla="*/ 448 w 897"/>
              <a:gd name="T1" fmla="*/ 698 h 893"/>
              <a:gd name="T2" fmla="*/ 21 w 897"/>
              <a:gd name="T3" fmla="*/ 601 h 893"/>
              <a:gd name="T4" fmla="*/ 0 w 897"/>
              <a:gd name="T5" fmla="*/ 643 h 893"/>
              <a:gd name="T6" fmla="*/ 0 w 897"/>
              <a:gd name="T7" fmla="*/ 755 h 893"/>
              <a:gd name="T8" fmla="*/ 448 w 897"/>
              <a:gd name="T9" fmla="*/ 893 h 893"/>
              <a:gd name="T10" fmla="*/ 897 w 897"/>
              <a:gd name="T11" fmla="*/ 755 h 893"/>
              <a:gd name="T12" fmla="*/ 897 w 897"/>
              <a:gd name="T13" fmla="*/ 643 h 893"/>
              <a:gd name="T14" fmla="*/ 878 w 897"/>
              <a:gd name="T15" fmla="*/ 601 h 893"/>
              <a:gd name="T16" fmla="*/ 448 w 897"/>
              <a:gd name="T17" fmla="*/ 698 h 893"/>
              <a:gd name="T18" fmla="*/ 448 w 897"/>
              <a:gd name="T19" fmla="*/ 446 h 893"/>
              <a:gd name="T20" fmla="*/ 21 w 897"/>
              <a:gd name="T21" fmla="*/ 349 h 893"/>
              <a:gd name="T22" fmla="*/ 0 w 897"/>
              <a:gd name="T23" fmla="*/ 391 h 893"/>
              <a:gd name="T24" fmla="*/ 0 w 897"/>
              <a:gd name="T25" fmla="*/ 503 h 893"/>
              <a:gd name="T26" fmla="*/ 448 w 897"/>
              <a:gd name="T27" fmla="*/ 643 h 893"/>
              <a:gd name="T28" fmla="*/ 897 w 897"/>
              <a:gd name="T29" fmla="*/ 503 h 893"/>
              <a:gd name="T30" fmla="*/ 897 w 897"/>
              <a:gd name="T31" fmla="*/ 391 h 893"/>
              <a:gd name="T32" fmla="*/ 878 w 897"/>
              <a:gd name="T33" fmla="*/ 349 h 893"/>
              <a:gd name="T34" fmla="*/ 448 w 897"/>
              <a:gd name="T35" fmla="*/ 446 h 893"/>
              <a:gd name="T36" fmla="*/ 448 w 897"/>
              <a:gd name="T37" fmla="*/ 0 h 893"/>
              <a:gd name="T38" fmla="*/ 0 w 897"/>
              <a:gd name="T39" fmla="*/ 142 h 893"/>
              <a:gd name="T40" fmla="*/ 0 w 897"/>
              <a:gd name="T41" fmla="*/ 252 h 893"/>
              <a:gd name="T42" fmla="*/ 448 w 897"/>
              <a:gd name="T43" fmla="*/ 391 h 893"/>
              <a:gd name="T44" fmla="*/ 897 w 897"/>
              <a:gd name="T45" fmla="*/ 252 h 893"/>
              <a:gd name="T46" fmla="*/ 897 w 897"/>
              <a:gd name="T47" fmla="*/ 142 h 893"/>
              <a:gd name="T48" fmla="*/ 448 w 897"/>
              <a:gd name="T49" fmla="*/ 0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97" h="893">
                <a:moveTo>
                  <a:pt x="448" y="698"/>
                </a:moveTo>
                <a:cubicBezTo>
                  <a:pt x="247" y="698"/>
                  <a:pt x="78" y="658"/>
                  <a:pt x="21" y="601"/>
                </a:cubicBezTo>
                <a:cubicBezTo>
                  <a:pt x="8" y="613"/>
                  <a:pt x="0" y="628"/>
                  <a:pt x="0" y="643"/>
                </a:cubicBezTo>
                <a:lnTo>
                  <a:pt x="0" y="755"/>
                </a:lnTo>
                <a:cubicBezTo>
                  <a:pt x="0" y="831"/>
                  <a:pt x="203" y="893"/>
                  <a:pt x="448" y="893"/>
                </a:cubicBezTo>
                <a:cubicBezTo>
                  <a:pt x="698" y="893"/>
                  <a:pt x="897" y="831"/>
                  <a:pt x="897" y="755"/>
                </a:cubicBezTo>
                <a:lnTo>
                  <a:pt x="897" y="643"/>
                </a:lnTo>
                <a:cubicBezTo>
                  <a:pt x="897" y="628"/>
                  <a:pt x="891" y="613"/>
                  <a:pt x="878" y="601"/>
                </a:cubicBezTo>
                <a:cubicBezTo>
                  <a:pt x="819" y="658"/>
                  <a:pt x="649" y="698"/>
                  <a:pt x="448" y="698"/>
                </a:cubicBezTo>
                <a:close/>
                <a:moveTo>
                  <a:pt x="448" y="446"/>
                </a:moveTo>
                <a:cubicBezTo>
                  <a:pt x="247" y="446"/>
                  <a:pt x="78" y="406"/>
                  <a:pt x="21" y="349"/>
                </a:cubicBezTo>
                <a:cubicBezTo>
                  <a:pt x="8" y="364"/>
                  <a:pt x="0" y="376"/>
                  <a:pt x="0" y="391"/>
                </a:cubicBezTo>
                <a:lnTo>
                  <a:pt x="0" y="503"/>
                </a:lnTo>
                <a:cubicBezTo>
                  <a:pt x="0" y="580"/>
                  <a:pt x="203" y="643"/>
                  <a:pt x="448" y="643"/>
                </a:cubicBezTo>
                <a:cubicBezTo>
                  <a:pt x="698" y="643"/>
                  <a:pt x="897" y="580"/>
                  <a:pt x="897" y="503"/>
                </a:cubicBezTo>
                <a:lnTo>
                  <a:pt x="897" y="391"/>
                </a:lnTo>
                <a:cubicBezTo>
                  <a:pt x="897" y="376"/>
                  <a:pt x="891" y="364"/>
                  <a:pt x="878" y="349"/>
                </a:cubicBezTo>
                <a:cubicBezTo>
                  <a:pt x="819" y="406"/>
                  <a:pt x="649" y="446"/>
                  <a:pt x="448" y="446"/>
                </a:cubicBezTo>
                <a:close/>
                <a:moveTo>
                  <a:pt x="448" y="0"/>
                </a:moveTo>
                <a:cubicBezTo>
                  <a:pt x="203" y="0"/>
                  <a:pt x="0" y="63"/>
                  <a:pt x="0" y="142"/>
                </a:cubicBezTo>
                <a:lnTo>
                  <a:pt x="0" y="252"/>
                </a:lnTo>
                <a:cubicBezTo>
                  <a:pt x="0" y="330"/>
                  <a:pt x="203" y="391"/>
                  <a:pt x="448" y="391"/>
                </a:cubicBezTo>
                <a:cubicBezTo>
                  <a:pt x="698" y="391"/>
                  <a:pt x="897" y="330"/>
                  <a:pt x="897" y="252"/>
                </a:cubicBezTo>
                <a:lnTo>
                  <a:pt x="897" y="142"/>
                </a:lnTo>
                <a:cubicBezTo>
                  <a:pt x="897" y="63"/>
                  <a:pt x="698" y="0"/>
                  <a:pt x="4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17"/>
          <p:cNvSpPr>
            <a:spLocks noChangeAspect="1" noEditPoints="1"/>
          </p:cNvSpPr>
          <p:nvPr/>
        </p:nvSpPr>
        <p:spPr bwMode="auto">
          <a:xfrm>
            <a:off x="7216223" y="4982216"/>
            <a:ext cx="363538" cy="271463"/>
          </a:xfrm>
          <a:custGeom>
            <a:avLst/>
            <a:gdLst>
              <a:gd name="T0" fmla="*/ 938 w 999"/>
              <a:gd name="T1" fmla="*/ 375 h 749"/>
              <a:gd name="T2" fmla="*/ 813 w 999"/>
              <a:gd name="T3" fmla="*/ 375 h 749"/>
              <a:gd name="T4" fmla="*/ 813 w 999"/>
              <a:gd name="T5" fmla="*/ 470 h 749"/>
              <a:gd name="T6" fmla="*/ 781 w 999"/>
              <a:gd name="T7" fmla="*/ 500 h 749"/>
              <a:gd name="T8" fmla="*/ 720 w 999"/>
              <a:gd name="T9" fmla="*/ 500 h 749"/>
              <a:gd name="T10" fmla="*/ 688 w 999"/>
              <a:gd name="T11" fmla="*/ 470 h 749"/>
              <a:gd name="T12" fmla="*/ 688 w 999"/>
              <a:gd name="T13" fmla="*/ 375 h 749"/>
              <a:gd name="T14" fmla="*/ 314 w 999"/>
              <a:gd name="T15" fmla="*/ 375 h 749"/>
              <a:gd name="T16" fmla="*/ 314 w 999"/>
              <a:gd name="T17" fmla="*/ 470 h 749"/>
              <a:gd name="T18" fmla="*/ 282 w 999"/>
              <a:gd name="T19" fmla="*/ 500 h 749"/>
              <a:gd name="T20" fmla="*/ 221 w 999"/>
              <a:gd name="T21" fmla="*/ 500 h 749"/>
              <a:gd name="T22" fmla="*/ 189 w 999"/>
              <a:gd name="T23" fmla="*/ 470 h 749"/>
              <a:gd name="T24" fmla="*/ 189 w 999"/>
              <a:gd name="T25" fmla="*/ 375 h 749"/>
              <a:gd name="T26" fmla="*/ 64 w 999"/>
              <a:gd name="T27" fmla="*/ 375 h 749"/>
              <a:gd name="T28" fmla="*/ 64 w 999"/>
              <a:gd name="T29" fmla="*/ 313 h 749"/>
              <a:gd name="T30" fmla="*/ 938 w 999"/>
              <a:gd name="T31" fmla="*/ 313 h 749"/>
              <a:gd name="T32" fmla="*/ 938 w 999"/>
              <a:gd name="T33" fmla="*/ 375 h 749"/>
              <a:gd name="T34" fmla="*/ 375 w 999"/>
              <a:gd name="T35" fmla="*/ 64 h 749"/>
              <a:gd name="T36" fmla="*/ 375 w 999"/>
              <a:gd name="T37" fmla="*/ 64 h 749"/>
              <a:gd name="T38" fmla="*/ 625 w 999"/>
              <a:gd name="T39" fmla="*/ 64 h 749"/>
              <a:gd name="T40" fmla="*/ 625 w 999"/>
              <a:gd name="T41" fmla="*/ 64 h 749"/>
              <a:gd name="T42" fmla="*/ 625 w 999"/>
              <a:gd name="T43" fmla="*/ 125 h 749"/>
              <a:gd name="T44" fmla="*/ 375 w 999"/>
              <a:gd name="T45" fmla="*/ 125 h 749"/>
              <a:gd name="T46" fmla="*/ 375 w 999"/>
              <a:gd name="T47" fmla="*/ 64 h 749"/>
              <a:gd name="T48" fmla="*/ 938 w 999"/>
              <a:gd name="T49" fmla="*/ 125 h 749"/>
              <a:gd name="T50" fmla="*/ 688 w 999"/>
              <a:gd name="T51" fmla="*/ 125 h 749"/>
              <a:gd name="T52" fmla="*/ 688 w 999"/>
              <a:gd name="T53" fmla="*/ 64 h 749"/>
              <a:gd name="T54" fmla="*/ 625 w 999"/>
              <a:gd name="T55" fmla="*/ 0 h 749"/>
              <a:gd name="T56" fmla="*/ 375 w 999"/>
              <a:gd name="T57" fmla="*/ 0 h 749"/>
              <a:gd name="T58" fmla="*/ 314 w 999"/>
              <a:gd name="T59" fmla="*/ 64 h 749"/>
              <a:gd name="T60" fmla="*/ 314 w 999"/>
              <a:gd name="T61" fmla="*/ 125 h 749"/>
              <a:gd name="T62" fmla="*/ 64 w 999"/>
              <a:gd name="T63" fmla="*/ 125 h 749"/>
              <a:gd name="T64" fmla="*/ 0 w 999"/>
              <a:gd name="T65" fmla="*/ 188 h 749"/>
              <a:gd name="T66" fmla="*/ 0 w 999"/>
              <a:gd name="T67" fmla="*/ 688 h 749"/>
              <a:gd name="T68" fmla="*/ 64 w 999"/>
              <a:gd name="T69" fmla="*/ 749 h 749"/>
              <a:gd name="T70" fmla="*/ 938 w 999"/>
              <a:gd name="T71" fmla="*/ 749 h 749"/>
              <a:gd name="T72" fmla="*/ 999 w 999"/>
              <a:gd name="T73" fmla="*/ 688 h 749"/>
              <a:gd name="T74" fmla="*/ 999 w 999"/>
              <a:gd name="T75" fmla="*/ 188 h 749"/>
              <a:gd name="T76" fmla="*/ 938 w 999"/>
              <a:gd name="T77" fmla="*/ 125 h 7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9" h="749">
                <a:moveTo>
                  <a:pt x="938" y="375"/>
                </a:moveTo>
                <a:lnTo>
                  <a:pt x="813" y="375"/>
                </a:lnTo>
                <a:lnTo>
                  <a:pt x="813" y="470"/>
                </a:lnTo>
                <a:cubicBezTo>
                  <a:pt x="813" y="487"/>
                  <a:pt x="798" y="500"/>
                  <a:pt x="781" y="500"/>
                </a:cubicBezTo>
                <a:lnTo>
                  <a:pt x="720" y="500"/>
                </a:lnTo>
                <a:cubicBezTo>
                  <a:pt x="703" y="500"/>
                  <a:pt x="688" y="487"/>
                  <a:pt x="688" y="470"/>
                </a:cubicBezTo>
                <a:lnTo>
                  <a:pt x="688" y="375"/>
                </a:lnTo>
                <a:lnTo>
                  <a:pt x="314" y="375"/>
                </a:lnTo>
                <a:lnTo>
                  <a:pt x="314" y="470"/>
                </a:lnTo>
                <a:cubicBezTo>
                  <a:pt x="314" y="487"/>
                  <a:pt x="299" y="500"/>
                  <a:pt x="282" y="500"/>
                </a:cubicBezTo>
                <a:lnTo>
                  <a:pt x="221" y="500"/>
                </a:lnTo>
                <a:cubicBezTo>
                  <a:pt x="204" y="500"/>
                  <a:pt x="189" y="487"/>
                  <a:pt x="189" y="470"/>
                </a:cubicBezTo>
                <a:lnTo>
                  <a:pt x="189" y="375"/>
                </a:lnTo>
                <a:lnTo>
                  <a:pt x="64" y="375"/>
                </a:lnTo>
                <a:lnTo>
                  <a:pt x="64" y="313"/>
                </a:lnTo>
                <a:lnTo>
                  <a:pt x="938" y="313"/>
                </a:lnTo>
                <a:lnTo>
                  <a:pt x="938" y="375"/>
                </a:lnTo>
                <a:close/>
                <a:moveTo>
                  <a:pt x="375" y="64"/>
                </a:moveTo>
                <a:cubicBezTo>
                  <a:pt x="375" y="64"/>
                  <a:pt x="375" y="64"/>
                  <a:pt x="375" y="64"/>
                </a:cubicBezTo>
                <a:lnTo>
                  <a:pt x="625" y="64"/>
                </a:lnTo>
                <a:cubicBezTo>
                  <a:pt x="625" y="64"/>
                  <a:pt x="625" y="64"/>
                  <a:pt x="625" y="64"/>
                </a:cubicBezTo>
                <a:lnTo>
                  <a:pt x="625" y="125"/>
                </a:lnTo>
                <a:lnTo>
                  <a:pt x="375" y="125"/>
                </a:lnTo>
                <a:lnTo>
                  <a:pt x="375" y="64"/>
                </a:lnTo>
                <a:close/>
                <a:moveTo>
                  <a:pt x="938" y="125"/>
                </a:moveTo>
                <a:lnTo>
                  <a:pt x="688" y="125"/>
                </a:lnTo>
                <a:lnTo>
                  <a:pt x="688" y="64"/>
                </a:lnTo>
                <a:cubicBezTo>
                  <a:pt x="688" y="30"/>
                  <a:pt x="661" y="0"/>
                  <a:pt x="625" y="0"/>
                </a:cubicBezTo>
                <a:lnTo>
                  <a:pt x="375" y="0"/>
                </a:lnTo>
                <a:cubicBezTo>
                  <a:pt x="341" y="0"/>
                  <a:pt x="314" y="30"/>
                  <a:pt x="314" y="64"/>
                </a:cubicBezTo>
                <a:lnTo>
                  <a:pt x="314" y="125"/>
                </a:lnTo>
                <a:lnTo>
                  <a:pt x="64" y="125"/>
                </a:lnTo>
                <a:cubicBezTo>
                  <a:pt x="30" y="125"/>
                  <a:pt x="0" y="155"/>
                  <a:pt x="0" y="188"/>
                </a:cubicBezTo>
                <a:lnTo>
                  <a:pt x="0" y="688"/>
                </a:lnTo>
                <a:cubicBezTo>
                  <a:pt x="0" y="722"/>
                  <a:pt x="30" y="749"/>
                  <a:pt x="64" y="749"/>
                </a:cubicBezTo>
                <a:lnTo>
                  <a:pt x="938" y="749"/>
                </a:lnTo>
                <a:cubicBezTo>
                  <a:pt x="972" y="749"/>
                  <a:pt x="999" y="722"/>
                  <a:pt x="999" y="688"/>
                </a:cubicBezTo>
                <a:lnTo>
                  <a:pt x="999" y="188"/>
                </a:lnTo>
                <a:cubicBezTo>
                  <a:pt x="999" y="155"/>
                  <a:pt x="972" y="125"/>
                  <a:pt x="938" y="1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71"/>
          <p:cNvSpPr>
            <a:spLocks noChangeAspect="1" noEditPoints="1"/>
          </p:cNvSpPr>
          <p:nvPr/>
        </p:nvSpPr>
        <p:spPr bwMode="auto">
          <a:xfrm>
            <a:off x="1990793" y="4945703"/>
            <a:ext cx="398463" cy="344488"/>
          </a:xfrm>
          <a:custGeom>
            <a:avLst/>
            <a:gdLst>
              <a:gd name="T0" fmla="*/ 436 w 1097"/>
              <a:gd name="T1" fmla="*/ 402 h 948"/>
              <a:gd name="T2" fmla="*/ 546 w 1097"/>
              <a:gd name="T3" fmla="*/ 266 h 948"/>
              <a:gd name="T4" fmla="*/ 656 w 1097"/>
              <a:gd name="T5" fmla="*/ 402 h 948"/>
              <a:gd name="T6" fmla="*/ 546 w 1097"/>
              <a:gd name="T7" fmla="*/ 537 h 948"/>
              <a:gd name="T8" fmla="*/ 436 w 1097"/>
              <a:gd name="T9" fmla="*/ 402 h 948"/>
              <a:gd name="T10" fmla="*/ 830 w 1097"/>
              <a:gd name="T11" fmla="*/ 448 h 948"/>
              <a:gd name="T12" fmla="*/ 966 w 1097"/>
              <a:gd name="T13" fmla="*/ 584 h 948"/>
              <a:gd name="T14" fmla="*/ 1097 w 1097"/>
              <a:gd name="T15" fmla="*/ 448 h 948"/>
              <a:gd name="T16" fmla="*/ 1024 w 1097"/>
              <a:gd name="T17" fmla="*/ 448 h 948"/>
              <a:gd name="T18" fmla="*/ 554 w 1097"/>
              <a:gd name="T19" fmla="*/ 0 h 948"/>
              <a:gd name="T20" fmla="*/ 102 w 1097"/>
              <a:gd name="T21" fmla="*/ 322 h 948"/>
              <a:gd name="T22" fmla="*/ 210 w 1097"/>
              <a:gd name="T23" fmla="*/ 357 h 948"/>
              <a:gd name="T24" fmla="*/ 554 w 1097"/>
              <a:gd name="T25" fmla="*/ 117 h 948"/>
              <a:gd name="T26" fmla="*/ 907 w 1097"/>
              <a:gd name="T27" fmla="*/ 448 h 948"/>
              <a:gd name="T28" fmla="*/ 830 w 1097"/>
              <a:gd name="T29" fmla="*/ 448 h 948"/>
              <a:gd name="T30" fmla="*/ 267 w 1097"/>
              <a:gd name="T31" fmla="*/ 495 h 948"/>
              <a:gd name="T32" fmla="*/ 135 w 1097"/>
              <a:gd name="T33" fmla="*/ 364 h 948"/>
              <a:gd name="T34" fmla="*/ 0 w 1097"/>
              <a:gd name="T35" fmla="*/ 495 h 948"/>
              <a:gd name="T36" fmla="*/ 77 w 1097"/>
              <a:gd name="T37" fmla="*/ 495 h 948"/>
              <a:gd name="T38" fmla="*/ 546 w 1097"/>
              <a:gd name="T39" fmla="*/ 948 h 948"/>
              <a:gd name="T40" fmla="*/ 995 w 1097"/>
              <a:gd name="T41" fmla="*/ 624 h 948"/>
              <a:gd name="T42" fmla="*/ 883 w 1097"/>
              <a:gd name="T43" fmla="*/ 583 h 948"/>
              <a:gd name="T44" fmla="*/ 774 w 1097"/>
              <a:gd name="T45" fmla="*/ 747 h 948"/>
              <a:gd name="T46" fmla="*/ 765 w 1097"/>
              <a:gd name="T47" fmla="*/ 629 h 948"/>
              <a:gd name="T48" fmla="*/ 765 w 1097"/>
              <a:gd name="T49" fmla="*/ 629 h 948"/>
              <a:gd name="T50" fmla="*/ 705 w 1097"/>
              <a:gd name="T51" fmla="*/ 572 h 948"/>
              <a:gd name="T52" fmla="*/ 645 w 1097"/>
              <a:gd name="T53" fmla="*/ 572 h 948"/>
              <a:gd name="T54" fmla="*/ 685 w 1097"/>
              <a:gd name="T55" fmla="*/ 603 h 948"/>
              <a:gd name="T56" fmla="*/ 630 w 1097"/>
              <a:gd name="T57" fmla="*/ 634 h 948"/>
              <a:gd name="T58" fmla="*/ 655 w 1097"/>
              <a:gd name="T59" fmla="*/ 675 h 948"/>
              <a:gd name="T60" fmla="*/ 587 w 1097"/>
              <a:gd name="T61" fmla="*/ 828 h 948"/>
              <a:gd name="T62" fmla="*/ 584 w 1097"/>
              <a:gd name="T63" fmla="*/ 828 h 948"/>
              <a:gd name="T64" fmla="*/ 575 w 1097"/>
              <a:gd name="T65" fmla="*/ 626 h 948"/>
              <a:gd name="T66" fmla="*/ 584 w 1097"/>
              <a:gd name="T67" fmla="*/ 622 h 948"/>
              <a:gd name="T68" fmla="*/ 574 w 1097"/>
              <a:gd name="T69" fmla="*/ 567 h 948"/>
              <a:gd name="T70" fmla="*/ 528 w 1097"/>
              <a:gd name="T71" fmla="*/ 567 h 948"/>
              <a:gd name="T72" fmla="*/ 513 w 1097"/>
              <a:gd name="T73" fmla="*/ 622 h 948"/>
              <a:gd name="T74" fmla="*/ 522 w 1097"/>
              <a:gd name="T75" fmla="*/ 626 h 948"/>
              <a:gd name="T76" fmla="*/ 522 w 1097"/>
              <a:gd name="T77" fmla="*/ 626 h 948"/>
              <a:gd name="T78" fmla="*/ 523 w 1097"/>
              <a:gd name="T79" fmla="*/ 626 h 948"/>
              <a:gd name="T80" fmla="*/ 513 w 1097"/>
              <a:gd name="T81" fmla="*/ 829 h 948"/>
              <a:gd name="T82" fmla="*/ 510 w 1097"/>
              <a:gd name="T83" fmla="*/ 828 h 948"/>
              <a:gd name="T84" fmla="*/ 441 w 1097"/>
              <a:gd name="T85" fmla="*/ 675 h 948"/>
              <a:gd name="T86" fmla="*/ 441 w 1097"/>
              <a:gd name="T87" fmla="*/ 675 h 948"/>
              <a:gd name="T88" fmla="*/ 467 w 1097"/>
              <a:gd name="T89" fmla="*/ 634 h 948"/>
              <a:gd name="T90" fmla="*/ 410 w 1097"/>
              <a:gd name="T91" fmla="*/ 603 h 948"/>
              <a:gd name="T92" fmla="*/ 451 w 1097"/>
              <a:gd name="T93" fmla="*/ 567 h 948"/>
              <a:gd name="T94" fmla="*/ 399 w 1097"/>
              <a:gd name="T95" fmla="*/ 572 h 948"/>
              <a:gd name="T96" fmla="*/ 399 w 1097"/>
              <a:gd name="T97" fmla="*/ 572 h 948"/>
              <a:gd name="T98" fmla="*/ 333 w 1097"/>
              <a:gd name="T99" fmla="*/ 629 h 948"/>
              <a:gd name="T100" fmla="*/ 323 w 1097"/>
              <a:gd name="T101" fmla="*/ 749 h 948"/>
              <a:gd name="T102" fmla="*/ 195 w 1097"/>
              <a:gd name="T103" fmla="*/ 495 h 948"/>
              <a:gd name="T104" fmla="*/ 267 w 1097"/>
              <a:gd name="T105" fmla="*/ 495 h 9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097" h="948">
                <a:moveTo>
                  <a:pt x="436" y="402"/>
                </a:moveTo>
                <a:cubicBezTo>
                  <a:pt x="436" y="328"/>
                  <a:pt x="486" y="266"/>
                  <a:pt x="546" y="266"/>
                </a:cubicBezTo>
                <a:cubicBezTo>
                  <a:pt x="608" y="266"/>
                  <a:pt x="656" y="328"/>
                  <a:pt x="656" y="402"/>
                </a:cubicBezTo>
                <a:cubicBezTo>
                  <a:pt x="656" y="477"/>
                  <a:pt x="608" y="537"/>
                  <a:pt x="546" y="537"/>
                </a:cubicBezTo>
                <a:cubicBezTo>
                  <a:pt x="486" y="537"/>
                  <a:pt x="436" y="477"/>
                  <a:pt x="436" y="402"/>
                </a:cubicBezTo>
                <a:close/>
                <a:moveTo>
                  <a:pt x="830" y="448"/>
                </a:moveTo>
                <a:lnTo>
                  <a:pt x="966" y="584"/>
                </a:lnTo>
                <a:lnTo>
                  <a:pt x="1097" y="448"/>
                </a:lnTo>
                <a:lnTo>
                  <a:pt x="1024" y="448"/>
                </a:lnTo>
                <a:cubicBezTo>
                  <a:pt x="1013" y="198"/>
                  <a:pt x="808" y="0"/>
                  <a:pt x="554" y="0"/>
                </a:cubicBezTo>
                <a:cubicBezTo>
                  <a:pt x="349" y="0"/>
                  <a:pt x="164" y="128"/>
                  <a:pt x="102" y="322"/>
                </a:cubicBezTo>
                <a:cubicBezTo>
                  <a:pt x="102" y="322"/>
                  <a:pt x="102" y="322"/>
                  <a:pt x="210" y="357"/>
                </a:cubicBezTo>
                <a:cubicBezTo>
                  <a:pt x="262" y="215"/>
                  <a:pt x="395" y="117"/>
                  <a:pt x="554" y="117"/>
                </a:cubicBezTo>
                <a:cubicBezTo>
                  <a:pt x="741" y="117"/>
                  <a:pt x="895" y="264"/>
                  <a:pt x="907" y="448"/>
                </a:cubicBezTo>
                <a:lnTo>
                  <a:pt x="830" y="448"/>
                </a:lnTo>
                <a:close/>
                <a:moveTo>
                  <a:pt x="267" y="495"/>
                </a:moveTo>
                <a:lnTo>
                  <a:pt x="135" y="364"/>
                </a:lnTo>
                <a:lnTo>
                  <a:pt x="0" y="495"/>
                </a:lnTo>
                <a:lnTo>
                  <a:pt x="77" y="495"/>
                </a:lnTo>
                <a:cubicBezTo>
                  <a:pt x="90" y="746"/>
                  <a:pt x="295" y="948"/>
                  <a:pt x="546" y="948"/>
                </a:cubicBezTo>
                <a:cubicBezTo>
                  <a:pt x="751" y="948"/>
                  <a:pt x="935" y="814"/>
                  <a:pt x="995" y="624"/>
                </a:cubicBezTo>
                <a:cubicBezTo>
                  <a:pt x="995" y="624"/>
                  <a:pt x="995" y="624"/>
                  <a:pt x="883" y="583"/>
                </a:cubicBezTo>
                <a:cubicBezTo>
                  <a:pt x="863" y="649"/>
                  <a:pt x="824" y="705"/>
                  <a:pt x="774" y="747"/>
                </a:cubicBezTo>
                <a:lnTo>
                  <a:pt x="765" y="629"/>
                </a:lnTo>
                <a:lnTo>
                  <a:pt x="765" y="629"/>
                </a:lnTo>
                <a:cubicBezTo>
                  <a:pt x="765" y="593"/>
                  <a:pt x="736" y="567"/>
                  <a:pt x="705" y="572"/>
                </a:cubicBezTo>
                <a:cubicBezTo>
                  <a:pt x="705" y="572"/>
                  <a:pt x="680" y="572"/>
                  <a:pt x="645" y="572"/>
                </a:cubicBezTo>
                <a:cubicBezTo>
                  <a:pt x="685" y="603"/>
                  <a:pt x="685" y="603"/>
                  <a:pt x="685" y="603"/>
                </a:cubicBezTo>
                <a:cubicBezTo>
                  <a:pt x="630" y="634"/>
                  <a:pt x="630" y="634"/>
                  <a:pt x="630" y="634"/>
                </a:cubicBezTo>
                <a:cubicBezTo>
                  <a:pt x="655" y="675"/>
                  <a:pt x="655" y="675"/>
                  <a:pt x="655" y="675"/>
                </a:cubicBezTo>
                <a:lnTo>
                  <a:pt x="587" y="828"/>
                </a:lnTo>
                <a:lnTo>
                  <a:pt x="584" y="828"/>
                </a:lnTo>
                <a:lnTo>
                  <a:pt x="575" y="626"/>
                </a:lnTo>
                <a:lnTo>
                  <a:pt x="584" y="622"/>
                </a:lnTo>
                <a:lnTo>
                  <a:pt x="574" y="567"/>
                </a:lnTo>
                <a:lnTo>
                  <a:pt x="528" y="567"/>
                </a:lnTo>
                <a:lnTo>
                  <a:pt x="513" y="622"/>
                </a:lnTo>
                <a:lnTo>
                  <a:pt x="522" y="626"/>
                </a:lnTo>
                <a:lnTo>
                  <a:pt x="522" y="626"/>
                </a:lnTo>
                <a:lnTo>
                  <a:pt x="523" y="626"/>
                </a:lnTo>
                <a:lnTo>
                  <a:pt x="513" y="829"/>
                </a:lnTo>
                <a:lnTo>
                  <a:pt x="510" y="828"/>
                </a:lnTo>
                <a:lnTo>
                  <a:pt x="441" y="675"/>
                </a:lnTo>
                <a:lnTo>
                  <a:pt x="441" y="675"/>
                </a:lnTo>
                <a:cubicBezTo>
                  <a:pt x="467" y="634"/>
                  <a:pt x="467" y="634"/>
                  <a:pt x="467" y="634"/>
                </a:cubicBezTo>
                <a:cubicBezTo>
                  <a:pt x="410" y="603"/>
                  <a:pt x="410" y="603"/>
                  <a:pt x="410" y="603"/>
                </a:cubicBezTo>
                <a:cubicBezTo>
                  <a:pt x="451" y="567"/>
                  <a:pt x="451" y="567"/>
                  <a:pt x="451" y="567"/>
                </a:cubicBezTo>
                <a:cubicBezTo>
                  <a:pt x="420" y="567"/>
                  <a:pt x="399" y="567"/>
                  <a:pt x="399" y="572"/>
                </a:cubicBezTo>
                <a:cubicBezTo>
                  <a:pt x="399" y="572"/>
                  <a:pt x="399" y="572"/>
                  <a:pt x="399" y="572"/>
                </a:cubicBezTo>
                <a:cubicBezTo>
                  <a:pt x="363" y="567"/>
                  <a:pt x="338" y="593"/>
                  <a:pt x="333" y="629"/>
                </a:cubicBezTo>
                <a:lnTo>
                  <a:pt x="323" y="749"/>
                </a:lnTo>
                <a:cubicBezTo>
                  <a:pt x="250" y="688"/>
                  <a:pt x="202" y="598"/>
                  <a:pt x="195" y="495"/>
                </a:cubicBezTo>
                <a:lnTo>
                  <a:pt x="267" y="4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102"/>
          <p:cNvSpPr>
            <a:spLocks noChangeAspect="1" noEditPoints="1"/>
          </p:cNvSpPr>
          <p:nvPr/>
        </p:nvSpPr>
        <p:spPr bwMode="auto">
          <a:xfrm>
            <a:off x="9821001" y="4935385"/>
            <a:ext cx="361950" cy="365125"/>
          </a:xfrm>
          <a:custGeom>
            <a:avLst/>
            <a:gdLst>
              <a:gd name="T0" fmla="*/ 775 w 999"/>
              <a:gd name="T1" fmla="*/ 879 h 1007"/>
              <a:gd name="T2" fmla="*/ 567 w 999"/>
              <a:gd name="T3" fmla="*/ 517 h 1007"/>
              <a:gd name="T4" fmla="*/ 889 w 999"/>
              <a:gd name="T5" fmla="*/ 251 h 1007"/>
              <a:gd name="T6" fmla="*/ 962 w 999"/>
              <a:gd name="T7" fmla="*/ 504 h 1007"/>
              <a:gd name="T8" fmla="*/ 775 w 999"/>
              <a:gd name="T9" fmla="*/ 879 h 1007"/>
              <a:gd name="T10" fmla="*/ 857 w 999"/>
              <a:gd name="T11" fmla="*/ 153 h 1007"/>
              <a:gd name="T12" fmla="*/ 515 w 999"/>
              <a:gd name="T13" fmla="*/ 431 h 1007"/>
              <a:gd name="T14" fmla="*/ 515 w 999"/>
              <a:gd name="T15" fmla="*/ 466 h 1007"/>
              <a:gd name="T16" fmla="*/ 874 w 999"/>
              <a:gd name="T17" fmla="*/ 171 h 1007"/>
              <a:gd name="T18" fmla="*/ 857 w 999"/>
              <a:gd name="T19" fmla="*/ 153 h 1007"/>
              <a:gd name="T20" fmla="*/ 820 w 999"/>
              <a:gd name="T21" fmla="*/ 117 h 1007"/>
              <a:gd name="T22" fmla="*/ 515 w 999"/>
              <a:gd name="T23" fmla="*/ 366 h 1007"/>
              <a:gd name="T24" fmla="*/ 515 w 999"/>
              <a:gd name="T25" fmla="*/ 403 h 1007"/>
              <a:gd name="T26" fmla="*/ 842 w 999"/>
              <a:gd name="T27" fmla="*/ 137 h 1007"/>
              <a:gd name="T28" fmla="*/ 820 w 999"/>
              <a:gd name="T29" fmla="*/ 117 h 1007"/>
              <a:gd name="T30" fmla="*/ 779 w 999"/>
              <a:gd name="T31" fmla="*/ 86 h 1007"/>
              <a:gd name="T32" fmla="*/ 515 w 999"/>
              <a:gd name="T33" fmla="*/ 301 h 1007"/>
              <a:gd name="T34" fmla="*/ 515 w 999"/>
              <a:gd name="T35" fmla="*/ 338 h 1007"/>
              <a:gd name="T36" fmla="*/ 803 w 999"/>
              <a:gd name="T37" fmla="*/ 104 h 1007"/>
              <a:gd name="T38" fmla="*/ 779 w 999"/>
              <a:gd name="T39" fmla="*/ 86 h 1007"/>
              <a:gd name="T40" fmla="*/ 733 w 999"/>
              <a:gd name="T41" fmla="*/ 58 h 1007"/>
              <a:gd name="T42" fmla="*/ 515 w 999"/>
              <a:gd name="T43" fmla="*/ 236 h 1007"/>
              <a:gd name="T44" fmla="*/ 515 w 999"/>
              <a:gd name="T45" fmla="*/ 273 h 1007"/>
              <a:gd name="T46" fmla="*/ 759 w 999"/>
              <a:gd name="T47" fmla="*/ 74 h 1007"/>
              <a:gd name="T48" fmla="*/ 733 w 999"/>
              <a:gd name="T49" fmla="*/ 58 h 1007"/>
              <a:gd name="T50" fmla="*/ 682 w 999"/>
              <a:gd name="T51" fmla="*/ 35 h 1007"/>
              <a:gd name="T52" fmla="*/ 515 w 999"/>
              <a:gd name="T53" fmla="*/ 171 h 1007"/>
              <a:gd name="T54" fmla="*/ 515 w 999"/>
              <a:gd name="T55" fmla="*/ 208 h 1007"/>
              <a:gd name="T56" fmla="*/ 711 w 999"/>
              <a:gd name="T57" fmla="*/ 47 h 1007"/>
              <a:gd name="T58" fmla="*/ 682 w 999"/>
              <a:gd name="T59" fmla="*/ 35 h 1007"/>
              <a:gd name="T60" fmla="*/ 624 w 999"/>
              <a:gd name="T61" fmla="*/ 17 h 1007"/>
              <a:gd name="T62" fmla="*/ 515 w 999"/>
              <a:gd name="T63" fmla="*/ 106 h 1007"/>
              <a:gd name="T64" fmla="*/ 515 w 999"/>
              <a:gd name="T65" fmla="*/ 143 h 1007"/>
              <a:gd name="T66" fmla="*/ 658 w 999"/>
              <a:gd name="T67" fmla="*/ 27 h 1007"/>
              <a:gd name="T68" fmla="*/ 624 w 999"/>
              <a:gd name="T69" fmla="*/ 17 h 1007"/>
              <a:gd name="T70" fmla="*/ 560 w 999"/>
              <a:gd name="T71" fmla="*/ 4 h 1007"/>
              <a:gd name="T72" fmla="*/ 515 w 999"/>
              <a:gd name="T73" fmla="*/ 41 h 1007"/>
              <a:gd name="T74" fmla="*/ 515 w 999"/>
              <a:gd name="T75" fmla="*/ 77 h 1007"/>
              <a:gd name="T76" fmla="*/ 598 w 999"/>
              <a:gd name="T77" fmla="*/ 11 h 1007"/>
              <a:gd name="T78" fmla="*/ 560 w 999"/>
              <a:gd name="T79" fmla="*/ 4 h 1007"/>
              <a:gd name="T80" fmla="*/ 515 w 999"/>
              <a:gd name="T81" fmla="*/ 0 h 1007"/>
              <a:gd name="T82" fmla="*/ 515 w 999"/>
              <a:gd name="T83" fmla="*/ 13 h 1007"/>
              <a:gd name="T84" fmla="*/ 529 w 999"/>
              <a:gd name="T85" fmla="*/ 1 h 1007"/>
              <a:gd name="T86" fmla="*/ 515 w 999"/>
              <a:gd name="T87" fmla="*/ 0 h 1007"/>
              <a:gd name="T88" fmla="*/ 481 w 999"/>
              <a:gd name="T89" fmla="*/ 511 h 1007"/>
              <a:gd name="T90" fmla="*/ 480 w 999"/>
              <a:gd name="T91" fmla="*/ 508 h 1007"/>
              <a:gd name="T92" fmla="*/ 479 w 999"/>
              <a:gd name="T93" fmla="*/ 504 h 1007"/>
              <a:gd name="T94" fmla="*/ 479 w 999"/>
              <a:gd name="T95" fmla="*/ 0 h 1007"/>
              <a:gd name="T96" fmla="*/ 0 w 999"/>
              <a:gd name="T97" fmla="*/ 504 h 1007"/>
              <a:gd name="T98" fmla="*/ 500 w 999"/>
              <a:gd name="T99" fmla="*/ 1007 h 1007"/>
              <a:gd name="T100" fmla="*/ 732 w 999"/>
              <a:gd name="T101" fmla="*/ 950 h 1007"/>
              <a:gd name="T102" fmla="*/ 482 w 999"/>
              <a:gd name="T103" fmla="*/ 512 h 1007"/>
              <a:gd name="T104" fmla="*/ 481 w 999"/>
              <a:gd name="T105" fmla="*/ 511 h 1007"/>
              <a:gd name="T106" fmla="*/ 897 w 999"/>
              <a:gd name="T107" fmla="*/ 199 h 1007"/>
              <a:gd name="T108" fmla="*/ 520 w 999"/>
              <a:gd name="T109" fmla="*/ 508 h 1007"/>
              <a:gd name="T110" fmla="*/ 763 w 999"/>
              <a:gd name="T111" fmla="*/ 931 h 1007"/>
              <a:gd name="T112" fmla="*/ 999 w 999"/>
              <a:gd name="T113" fmla="*/ 504 h 1007"/>
              <a:gd name="T114" fmla="*/ 897 w 999"/>
              <a:gd name="T115" fmla="*/ 199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99" h="1007">
                <a:moveTo>
                  <a:pt x="775" y="879"/>
                </a:moveTo>
                <a:lnTo>
                  <a:pt x="567" y="517"/>
                </a:lnTo>
                <a:lnTo>
                  <a:pt x="889" y="251"/>
                </a:lnTo>
                <a:cubicBezTo>
                  <a:pt x="938" y="327"/>
                  <a:pt x="962" y="413"/>
                  <a:pt x="962" y="504"/>
                </a:cubicBezTo>
                <a:cubicBezTo>
                  <a:pt x="962" y="654"/>
                  <a:pt x="893" y="791"/>
                  <a:pt x="775" y="879"/>
                </a:cubicBezTo>
                <a:close/>
                <a:moveTo>
                  <a:pt x="857" y="153"/>
                </a:moveTo>
                <a:lnTo>
                  <a:pt x="515" y="431"/>
                </a:lnTo>
                <a:lnTo>
                  <a:pt x="515" y="466"/>
                </a:lnTo>
                <a:lnTo>
                  <a:pt x="874" y="171"/>
                </a:lnTo>
                <a:lnTo>
                  <a:pt x="857" y="153"/>
                </a:lnTo>
                <a:close/>
                <a:moveTo>
                  <a:pt x="820" y="117"/>
                </a:moveTo>
                <a:lnTo>
                  <a:pt x="515" y="366"/>
                </a:lnTo>
                <a:lnTo>
                  <a:pt x="515" y="403"/>
                </a:lnTo>
                <a:lnTo>
                  <a:pt x="842" y="137"/>
                </a:lnTo>
                <a:lnTo>
                  <a:pt x="820" y="117"/>
                </a:lnTo>
                <a:close/>
                <a:moveTo>
                  <a:pt x="779" y="86"/>
                </a:moveTo>
                <a:lnTo>
                  <a:pt x="515" y="301"/>
                </a:lnTo>
                <a:lnTo>
                  <a:pt x="515" y="338"/>
                </a:lnTo>
                <a:lnTo>
                  <a:pt x="803" y="104"/>
                </a:lnTo>
                <a:lnTo>
                  <a:pt x="779" y="86"/>
                </a:lnTo>
                <a:close/>
                <a:moveTo>
                  <a:pt x="733" y="58"/>
                </a:moveTo>
                <a:lnTo>
                  <a:pt x="515" y="236"/>
                </a:lnTo>
                <a:lnTo>
                  <a:pt x="515" y="273"/>
                </a:lnTo>
                <a:lnTo>
                  <a:pt x="759" y="74"/>
                </a:lnTo>
                <a:cubicBezTo>
                  <a:pt x="750" y="68"/>
                  <a:pt x="742" y="63"/>
                  <a:pt x="733" y="58"/>
                </a:cubicBezTo>
                <a:close/>
                <a:moveTo>
                  <a:pt x="682" y="35"/>
                </a:moveTo>
                <a:lnTo>
                  <a:pt x="515" y="171"/>
                </a:lnTo>
                <a:lnTo>
                  <a:pt x="515" y="208"/>
                </a:lnTo>
                <a:lnTo>
                  <a:pt x="711" y="47"/>
                </a:lnTo>
                <a:cubicBezTo>
                  <a:pt x="702" y="43"/>
                  <a:pt x="692" y="39"/>
                  <a:pt x="682" y="35"/>
                </a:cubicBezTo>
                <a:close/>
                <a:moveTo>
                  <a:pt x="624" y="17"/>
                </a:moveTo>
                <a:lnTo>
                  <a:pt x="515" y="106"/>
                </a:lnTo>
                <a:lnTo>
                  <a:pt x="515" y="143"/>
                </a:lnTo>
                <a:lnTo>
                  <a:pt x="658" y="27"/>
                </a:lnTo>
                <a:cubicBezTo>
                  <a:pt x="647" y="22"/>
                  <a:pt x="636" y="19"/>
                  <a:pt x="624" y="17"/>
                </a:cubicBezTo>
                <a:close/>
                <a:moveTo>
                  <a:pt x="560" y="4"/>
                </a:moveTo>
                <a:lnTo>
                  <a:pt x="515" y="41"/>
                </a:lnTo>
                <a:lnTo>
                  <a:pt x="515" y="77"/>
                </a:lnTo>
                <a:lnTo>
                  <a:pt x="598" y="11"/>
                </a:lnTo>
                <a:cubicBezTo>
                  <a:pt x="586" y="8"/>
                  <a:pt x="573" y="5"/>
                  <a:pt x="560" y="4"/>
                </a:cubicBezTo>
                <a:close/>
                <a:moveTo>
                  <a:pt x="515" y="0"/>
                </a:moveTo>
                <a:lnTo>
                  <a:pt x="515" y="13"/>
                </a:lnTo>
                <a:lnTo>
                  <a:pt x="529" y="1"/>
                </a:lnTo>
                <a:lnTo>
                  <a:pt x="515" y="0"/>
                </a:lnTo>
                <a:close/>
                <a:moveTo>
                  <a:pt x="481" y="511"/>
                </a:moveTo>
                <a:lnTo>
                  <a:pt x="480" y="508"/>
                </a:lnTo>
                <a:lnTo>
                  <a:pt x="479" y="504"/>
                </a:lnTo>
                <a:lnTo>
                  <a:pt x="479" y="0"/>
                </a:lnTo>
                <a:cubicBezTo>
                  <a:pt x="213" y="11"/>
                  <a:pt x="0" y="233"/>
                  <a:pt x="0" y="504"/>
                </a:cubicBezTo>
                <a:cubicBezTo>
                  <a:pt x="0" y="782"/>
                  <a:pt x="223" y="1007"/>
                  <a:pt x="500" y="1007"/>
                </a:cubicBezTo>
                <a:cubicBezTo>
                  <a:pt x="584" y="1007"/>
                  <a:pt x="663" y="987"/>
                  <a:pt x="732" y="950"/>
                </a:cubicBezTo>
                <a:lnTo>
                  <a:pt x="482" y="512"/>
                </a:lnTo>
                <a:lnTo>
                  <a:pt x="481" y="511"/>
                </a:lnTo>
                <a:close/>
                <a:moveTo>
                  <a:pt x="897" y="199"/>
                </a:moveTo>
                <a:lnTo>
                  <a:pt x="520" y="508"/>
                </a:lnTo>
                <a:lnTo>
                  <a:pt x="763" y="931"/>
                </a:lnTo>
                <a:cubicBezTo>
                  <a:pt x="904" y="842"/>
                  <a:pt x="999" y="685"/>
                  <a:pt x="999" y="504"/>
                </a:cubicBezTo>
                <a:cubicBezTo>
                  <a:pt x="999" y="389"/>
                  <a:pt x="961" y="283"/>
                  <a:pt x="897" y="1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文本框 28"/>
          <p:cNvSpPr txBox="1">
            <a:spLocks/>
          </p:cNvSpPr>
          <p:nvPr/>
        </p:nvSpPr>
        <p:spPr>
          <a:xfrm>
            <a:off x="3997537" y="3058356"/>
            <a:ext cx="15929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>
            <a:spLocks/>
          </p:cNvSpPr>
          <p:nvPr/>
        </p:nvSpPr>
        <p:spPr>
          <a:xfrm>
            <a:off x="3870471" y="2413260"/>
            <a:ext cx="1847075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1" name="文本框 30"/>
          <p:cNvSpPr txBox="1">
            <a:spLocks/>
          </p:cNvSpPr>
          <p:nvPr/>
        </p:nvSpPr>
        <p:spPr>
          <a:xfrm>
            <a:off x="6601521" y="3058356"/>
            <a:ext cx="15929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32" name="文本框 31"/>
          <p:cNvSpPr txBox="1">
            <a:spLocks/>
          </p:cNvSpPr>
          <p:nvPr/>
        </p:nvSpPr>
        <p:spPr>
          <a:xfrm>
            <a:off x="6474455" y="2413260"/>
            <a:ext cx="1847075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3" name="文本框 32"/>
          <p:cNvSpPr txBox="1">
            <a:spLocks/>
          </p:cNvSpPr>
          <p:nvPr/>
        </p:nvSpPr>
        <p:spPr>
          <a:xfrm>
            <a:off x="9205505" y="3058356"/>
            <a:ext cx="15929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文本框 33"/>
          <p:cNvSpPr txBox="1">
            <a:spLocks/>
          </p:cNvSpPr>
          <p:nvPr/>
        </p:nvSpPr>
        <p:spPr>
          <a:xfrm>
            <a:off x="9078439" y="2413260"/>
            <a:ext cx="1847075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1936806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5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5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74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7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4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95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45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95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8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00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6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15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9650"/>
                            </p:stCondLst>
                            <p:childTnLst>
                              <p:par>
                                <p:cTn id="1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15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22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3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24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800"/>
                            </p:stCondLst>
                            <p:childTnLst>
                              <p:par>
                                <p:cTn id="1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2350"/>
                            </p:stCondLst>
                            <p:childTnLst>
                              <p:par>
                                <p:cTn id="1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2850"/>
                            </p:stCondLst>
                            <p:childTnLst>
                              <p:par>
                                <p:cTn id="1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35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46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47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48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5550"/>
                            </p:stCondLst>
                            <p:childTnLst>
                              <p:par>
                                <p:cTn id="1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10" grpId="0" animBg="1"/>
      <p:bldP spid="11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/>
      <p:bldP spid="23" grpId="0"/>
      <p:bldP spid="23" grpId="1"/>
      <p:bldP spid="23" grpId="2"/>
      <p:bldP spid="25" grpId="0" animBg="1"/>
      <p:bldP spid="26" grpId="0" animBg="1"/>
      <p:bldP spid="27" grpId="0" animBg="1"/>
      <p:bldP spid="28" grpId="0" animBg="1"/>
      <p:bldP spid="29" grpId="0"/>
      <p:bldP spid="30" grpId="0"/>
      <p:bldP spid="30" grpId="1"/>
      <p:bldP spid="30" grpId="2"/>
      <p:bldP spid="31" grpId="0"/>
      <p:bldP spid="32" grpId="0"/>
      <p:bldP spid="32" grpId="1"/>
      <p:bldP spid="32" grpId="2"/>
      <p:bldP spid="33" grpId="0"/>
      <p:bldP spid="34" grpId="0"/>
      <p:bldP spid="34" grpId="1"/>
      <p:bldP spid="34" grpId="2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实验步骤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901031" y="3810560"/>
            <a:ext cx="0" cy="717550"/>
          </a:xfrm>
          <a:custGeom>
            <a:avLst/>
            <a:gdLst>
              <a:gd name="T0" fmla="*/ 0 h 1974"/>
              <a:gd name="T1" fmla="*/ 1974 h 1974"/>
            </a:gdLst>
            <a:ahLst/>
            <a:cxnLst>
              <a:cxn ang="0">
                <a:pos x="0" y="T0"/>
              </a:cxn>
              <a:cxn ang="0">
                <a:pos x="0" y="T1"/>
              </a:cxn>
            </a:cxnLst>
            <a:rect l="0" t="0" r="r" b="b"/>
            <a:pathLst>
              <a:path h="1974">
                <a:moveTo>
                  <a:pt x="0" y="0"/>
                </a:moveTo>
                <a:cubicBezTo>
                  <a:pt x="0" y="1974"/>
                  <a:pt x="0" y="1974"/>
                  <a:pt x="0" y="1974"/>
                </a:cubicBez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8"/>
          <p:cNvSpPr>
            <a:spLocks noChangeAspect="1"/>
          </p:cNvSpPr>
          <p:nvPr/>
        </p:nvSpPr>
        <p:spPr bwMode="auto">
          <a:xfrm>
            <a:off x="6141244" y="3810560"/>
            <a:ext cx="0" cy="717550"/>
          </a:xfrm>
          <a:custGeom>
            <a:avLst/>
            <a:gdLst>
              <a:gd name="T0" fmla="*/ 0 h 1974"/>
              <a:gd name="T1" fmla="*/ 1974 h 1974"/>
            </a:gdLst>
            <a:ahLst/>
            <a:cxnLst>
              <a:cxn ang="0">
                <a:pos x="0" y="T0"/>
              </a:cxn>
              <a:cxn ang="0">
                <a:pos x="0" y="T1"/>
              </a:cxn>
            </a:cxnLst>
            <a:rect l="0" t="0" r="r" b="b"/>
            <a:pathLst>
              <a:path h="1974">
                <a:moveTo>
                  <a:pt x="0" y="0"/>
                </a:moveTo>
                <a:cubicBezTo>
                  <a:pt x="0" y="1974"/>
                  <a:pt x="0" y="1974"/>
                  <a:pt x="0" y="1974"/>
                </a:cubicBezTo>
              </a:path>
            </a:pathLst>
          </a:custGeom>
          <a:noFill/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10"/>
          <p:cNvSpPr>
            <a:spLocks noChangeAspect="1"/>
          </p:cNvSpPr>
          <p:nvPr/>
        </p:nvSpPr>
        <p:spPr bwMode="auto">
          <a:xfrm>
            <a:off x="10379869" y="3810560"/>
            <a:ext cx="0" cy="717550"/>
          </a:xfrm>
          <a:custGeom>
            <a:avLst/>
            <a:gdLst>
              <a:gd name="T0" fmla="*/ 0 h 1974"/>
              <a:gd name="T1" fmla="*/ 1974 h 1974"/>
            </a:gdLst>
            <a:ahLst/>
            <a:cxnLst>
              <a:cxn ang="0">
                <a:pos x="0" y="T0"/>
              </a:cxn>
              <a:cxn ang="0">
                <a:pos x="0" y="T1"/>
              </a:cxn>
            </a:cxnLst>
            <a:rect l="0" t="0" r="r" b="b"/>
            <a:pathLst>
              <a:path h="1974">
                <a:moveTo>
                  <a:pt x="0" y="0"/>
                </a:moveTo>
                <a:cubicBezTo>
                  <a:pt x="0" y="1974"/>
                  <a:pt x="0" y="1974"/>
                  <a:pt x="0" y="1974"/>
                </a:cubicBezTo>
              </a:path>
            </a:pathLst>
          </a:custGeom>
          <a:noFill/>
          <a:ln w="25400" cap="flat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8"/>
          <p:cNvSpPr>
            <a:spLocks noChangeAspect="1"/>
          </p:cNvSpPr>
          <p:nvPr/>
        </p:nvSpPr>
        <p:spPr bwMode="auto">
          <a:xfrm>
            <a:off x="4020344" y="2943785"/>
            <a:ext cx="0" cy="717550"/>
          </a:xfrm>
          <a:custGeom>
            <a:avLst/>
            <a:gdLst>
              <a:gd name="T0" fmla="*/ 0 h 1974"/>
              <a:gd name="T1" fmla="*/ 1974 h 1974"/>
            </a:gdLst>
            <a:ahLst/>
            <a:cxnLst>
              <a:cxn ang="0">
                <a:pos x="0" y="T0"/>
              </a:cxn>
              <a:cxn ang="0">
                <a:pos x="0" y="T1"/>
              </a:cxn>
            </a:cxnLst>
            <a:rect l="0" t="0" r="r" b="b"/>
            <a:pathLst>
              <a:path h="1974">
                <a:moveTo>
                  <a:pt x="0" y="0"/>
                </a:moveTo>
                <a:cubicBezTo>
                  <a:pt x="0" y="1974"/>
                  <a:pt x="0" y="1974"/>
                  <a:pt x="0" y="1974"/>
                </a:cubicBezTo>
              </a:path>
            </a:pathLst>
          </a:custGeom>
          <a:noFill/>
          <a:ln w="254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8"/>
          <p:cNvSpPr>
            <a:spLocks noChangeAspect="1"/>
          </p:cNvSpPr>
          <p:nvPr/>
        </p:nvSpPr>
        <p:spPr bwMode="auto">
          <a:xfrm>
            <a:off x="8260556" y="2943785"/>
            <a:ext cx="0" cy="717550"/>
          </a:xfrm>
          <a:custGeom>
            <a:avLst/>
            <a:gdLst>
              <a:gd name="T0" fmla="*/ 0 h 1974"/>
              <a:gd name="T1" fmla="*/ 1974 h 1974"/>
            </a:gdLst>
            <a:ahLst/>
            <a:cxnLst>
              <a:cxn ang="0">
                <a:pos x="0" y="T0"/>
              </a:cxn>
              <a:cxn ang="0">
                <a:pos x="0" y="T1"/>
              </a:cxn>
            </a:cxnLst>
            <a:rect l="0" t="0" r="r" b="b"/>
            <a:pathLst>
              <a:path h="1974">
                <a:moveTo>
                  <a:pt x="0" y="0"/>
                </a:moveTo>
                <a:cubicBezTo>
                  <a:pt x="0" y="1974"/>
                  <a:pt x="0" y="1974"/>
                  <a:pt x="0" y="1974"/>
                </a:cubicBezTo>
              </a:path>
            </a:pathLst>
          </a:custGeom>
          <a:noFill/>
          <a:ln w="25400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7" name="组合 16"/>
          <p:cNvGrpSpPr>
            <a:grpSpLocks noChangeAspect="1"/>
          </p:cNvGrpSpPr>
          <p:nvPr/>
        </p:nvGrpSpPr>
        <p:grpSpPr>
          <a:xfrm>
            <a:off x="860425" y="3627997"/>
            <a:ext cx="2081213" cy="215900"/>
            <a:chOff x="860425" y="3627997"/>
            <a:chExt cx="2081213" cy="215900"/>
          </a:xfrm>
        </p:grpSpPr>
        <p:sp>
          <p:nvSpPr>
            <p:cNvPr id="18" name="Freeform 15"/>
            <p:cNvSpPr>
              <a:spLocks noChangeAspect="1"/>
            </p:cNvSpPr>
            <p:nvPr/>
          </p:nvSpPr>
          <p:spPr bwMode="auto">
            <a:xfrm>
              <a:off x="860425" y="3627997"/>
              <a:ext cx="2081213" cy="215900"/>
            </a:xfrm>
            <a:custGeom>
              <a:avLst/>
              <a:gdLst>
                <a:gd name="T0" fmla="*/ 0 w 5723"/>
                <a:gd name="T1" fmla="*/ 0 h 597"/>
                <a:gd name="T2" fmla="*/ 5493 w 5723"/>
                <a:gd name="T3" fmla="*/ 0 h 597"/>
                <a:gd name="T4" fmla="*/ 5723 w 5723"/>
                <a:gd name="T5" fmla="*/ 298 h 597"/>
                <a:gd name="T6" fmla="*/ 5493 w 5723"/>
                <a:gd name="T7" fmla="*/ 597 h 597"/>
                <a:gd name="T8" fmla="*/ 0 w 5723"/>
                <a:gd name="T9" fmla="*/ 597 h 597"/>
                <a:gd name="T10" fmla="*/ 230 w 5723"/>
                <a:gd name="T11" fmla="*/ 298 h 597"/>
                <a:gd name="T12" fmla="*/ 0 w 5723"/>
                <a:gd name="T13" fmla="*/ 0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23" h="597">
                  <a:moveTo>
                    <a:pt x="0" y="0"/>
                  </a:moveTo>
                  <a:lnTo>
                    <a:pt x="5493" y="0"/>
                  </a:lnTo>
                  <a:lnTo>
                    <a:pt x="5723" y="298"/>
                  </a:lnTo>
                  <a:lnTo>
                    <a:pt x="5493" y="597"/>
                  </a:lnTo>
                  <a:lnTo>
                    <a:pt x="0" y="597"/>
                  </a:lnTo>
                  <a:lnTo>
                    <a:pt x="23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20"/>
            <p:cNvSpPr>
              <a:spLocks noChangeAspect="1" noChangeArrowheads="1"/>
            </p:cNvSpPr>
            <p:nvPr/>
          </p:nvSpPr>
          <p:spPr bwMode="auto">
            <a:xfrm>
              <a:off x="1836737" y="3672447"/>
              <a:ext cx="128588" cy="127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0" name="组合 19"/>
          <p:cNvGrpSpPr>
            <a:grpSpLocks noChangeAspect="1"/>
          </p:cNvGrpSpPr>
          <p:nvPr/>
        </p:nvGrpSpPr>
        <p:grpSpPr>
          <a:xfrm>
            <a:off x="2979738" y="3627997"/>
            <a:ext cx="2081213" cy="215900"/>
            <a:chOff x="2979738" y="3627997"/>
            <a:chExt cx="2081213" cy="215900"/>
          </a:xfrm>
        </p:grpSpPr>
        <p:sp>
          <p:nvSpPr>
            <p:cNvPr id="23" name="Freeform 16"/>
            <p:cNvSpPr>
              <a:spLocks noChangeAspect="1"/>
            </p:cNvSpPr>
            <p:nvPr/>
          </p:nvSpPr>
          <p:spPr bwMode="auto">
            <a:xfrm>
              <a:off x="2979738" y="3627997"/>
              <a:ext cx="2081213" cy="215900"/>
            </a:xfrm>
            <a:custGeom>
              <a:avLst/>
              <a:gdLst>
                <a:gd name="T0" fmla="*/ 0 w 5723"/>
                <a:gd name="T1" fmla="*/ 0 h 597"/>
                <a:gd name="T2" fmla="*/ 5493 w 5723"/>
                <a:gd name="T3" fmla="*/ 0 h 597"/>
                <a:gd name="T4" fmla="*/ 5723 w 5723"/>
                <a:gd name="T5" fmla="*/ 298 h 597"/>
                <a:gd name="T6" fmla="*/ 5493 w 5723"/>
                <a:gd name="T7" fmla="*/ 597 h 597"/>
                <a:gd name="T8" fmla="*/ 0 w 5723"/>
                <a:gd name="T9" fmla="*/ 597 h 597"/>
                <a:gd name="T10" fmla="*/ 230 w 5723"/>
                <a:gd name="T11" fmla="*/ 298 h 597"/>
                <a:gd name="T12" fmla="*/ 0 w 5723"/>
                <a:gd name="T13" fmla="*/ 0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23" h="597">
                  <a:moveTo>
                    <a:pt x="0" y="0"/>
                  </a:moveTo>
                  <a:lnTo>
                    <a:pt x="5493" y="0"/>
                  </a:lnTo>
                  <a:lnTo>
                    <a:pt x="5723" y="298"/>
                  </a:lnTo>
                  <a:lnTo>
                    <a:pt x="5493" y="597"/>
                  </a:lnTo>
                  <a:lnTo>
                    <a:pt x="0" y="597"/>
                  </a:lnTo>
                  <a:lnTo>
                    <a:pt x="23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21"/>
            <p:cNvSpPr>
              <a:spLocks noChangeAspect="1" noChangeArrowheads="1"/>
            </p:cNvSpPr>
            <p:nvPr/>
          </p:nvSpPr>
          <p:spPr bwMode="auto">
            <a:xfrm>
              <a:off x="3956844" y="3672447"/>
              <a:ext cx="127000" cy="127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" name="组合 25"/>
          <p:cNvGrpSpPr>
            <a:grpSpLocks noChangeAspect="1"/>
          </p:cNvGrpSpPr>
          <p:nvPr/>
        </p:nvGrpSpPr>
        <p:grpSpPr>
          <a:xfrm>
            <a:off x="5100638" y="3627997"/>
            <a:ext cx="2081213" cy="215900"/>
            <a:chOff x="5100638" y="3627997"/>
            <a:chExt cx="2081213" cy="215900"/>
          </a:xfrm>
        </p:grpSpPr>
        <p:sp>
          <p:nvSpPr>
            <p:cNvPr id="27" name="Freeform 17"/>
            <p:cNvSpPr>
              <a:spLocks noChangeAspect="1"/>
            </p:cNvSpPr>
            <p:nvPr/>
          </p:nvSpPr>
          <p:spPr bwMode="auto">
            <a:xfrm>
              <a:off x="5100638" y="3627997"/>
              <a:ext cx="2081213" cy="215900"/>
            </a:xfrm>
            <a:custGeom>
              <a:avLst/>
              <a:gdLst>
                <a:gd name="T0" fmla="*/ 0 w 5723"/>
                <a:gd name="T1" fmla="*/ 0 h 597"/>
                <a:gd name="T2" fmla="*/ 5493 w 5723"/>
                <a:gd name="T3" fmla="*/ 0 h 597"/>
                <a:gd name="T4" fmla="*/ 5723 w 5723"/>
                <a:gd name="T5" fmla="*/ 298 h 597"/>
                <a:gd name="T6" fmla="*/ 5493 w 5723"/>
                <a:gd name="T7" fmla="*/ 597 h 597"/>
                <a:gd name="T8" fmla="*/ 0 w 5723"/>
                <a:gd name="T9" fmla="*/ 597 h 597"/>
                <a:gd name="T10" fmla="*/ 230 w 5723"/>
                <a:gd name="T11" fmla="*/ 298 h 597"/>
                <a:gd name="T12" fmla="*/ 0 w 5723"/>
                <a:gd name="T13" fmla="*/ 0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23" h="597">
                  <a:moveTo>
                    <a:pt x="0" y="0"/>
                  </a:moveTo>
                  <a:lnTo>
                    <a:pt x="5493" y="0"/>
                  </a:lnTo>
                  <a:lnTo>
                    <a:pt x="5723" y="298"/>
                  </a:lnTo>
                  <a:lnTo>
                    <a:pt x="5493" y="597"/>
                  </a:lnTo>
                  <a:lnTo>
                    <a:pt x="0" y="597"/>
                  </a:lnTo>
                  <a:lnTo>
                    <a:pt x="23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22"/>
            <p:cNvSpPr>
              <a:spLocks noChangeAspect="1" noChangeArrowheads="1"/>
            </p:cNvSpPr>
            <p:nvPr/>
          </p:nvSpPr>
          <p:spPr bwMode="auto">
            <a:xfrm>
              <a:off x="6077744" y="3672447"/>
              <a:ext cx="127000" cy="127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" name="组合 28"/>
          <p:cNvGrpSpPr>
            <a:grpSpLocks noChangeAspect="1"/>
          </p:cNvGrpSpPr>
          <p:nvPr/>
        </p:nvGrpSpPr>
        <p:grpSpPr>
          <a:xfrm>
            <a:off x="7219950" y="3627997"/>
            <a:ext cx="2081213" cy="215900"/>
            <a:chOff x="7219950" y="3627997"/>
            <a:chExt cx="2081213" cy="215900"/>
          </a:xfrm>
        </p:grpSpPr>
        <p:sp>
          <p:nvSpPr>
            <p:cNvPr id="30" name="Freeform 18"/>
            <p:cNvSpPr>
              <a:spLocks noChangeAspect="1"/>
            </p:cNvSpPr>
            <p:nvPr/>
          </p:nvSpPr>
          <p:spPr bwMode="auto">
            <a:xfrm>
              <a:off x="7219950" y="3627997"/>
              <a:ext cx="2081213" cy="215900"/>
            </a:xfrm>
            <a:custGeom>
              <a:avLst/>
              <a:gdLst>
                <a:gd name="T0" fmla="*/ 0 w 5723"/>
                <a:gd name="T1" fmla="*/ 0 h 597"/>
                <a:gd name="T2" fmla="*/ 5493 w 5723"/>
                <a:gd name="T3" fmla="*/ 0 h 597"/>
                <a:gd name="T4" fmla="*/ 5723 w 5723"/>
                <a:gd name="T5" fmla="*/ 298 h 597"/>
                <a:gd name="T6" fmla="*/ 5493 w 5723"/>
                <a:gd name="T7" fmla="*/ 597 h 597"/>
                <a:gd name="T8" fmla="*/ 0 w 5723"/>
                <a:gd name="T9" fmla="*/ 597 h 597"/>
                <a:gd name="T10" fmla="*/ 230 w 5723"/>
                <a:gd name="T11" fmla="*/ 298 h 597"/>
                <a:gd name="T12" fmla="*/ 0 w 5723"/>
                <a:gd name="T13" fmla="*/ 0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23" h="597">
                  <a:moveTo>
                    <a:pt x="0" y="0"/>
                  </a:moveTo>
                  <a:lnTo>
                    <a:pt x="5493" y="0"/>
                  </a:lnTo>
                  <a:lnTo>
                    <a:pt x="5723" y="298"/>
                  </a:lnTo>
                  <a:lnTo>
                    <a:pt x="5493" y="597"/>
                  </a:lnTo>
                  <a:lnTo>
                    <a:pt x="0" y="597"/>
                  </a:lnTo>
                  <a:lnTo>
                    <a:pt x="23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Oval 23"/>
            <p:cNvSpPr>
              <a:spLocks noChangeAspect="1" noChangeArrowheads="1"/>
            </p:cNvSpPr>
            <p:nvPr/>
          </p:nvSpPr>
          <p:spPr bwMode="auto">
            <a:xfrm>
              <a:off x="8197056" y="3672447"/>
              <a:ext cx="127000" cy="127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2" name="组合 31"/>
          <p:cNvGrpSpPr>
            <a:grpSpLocks noChangeAspect="1"/>
          </p:cNvGrpSpPr>
          <p:nvPr/>
        </p:nvGrpSpPr>
        <p:grpSpPr>
          <a:xfrm>
            <a:off x="9339263" y="3627997"/>
            <a:ext cx="2081213" cy="215900"/>
            <a:chOff x="9339263" y="3627997"/>
            <a:chExt cx="2081213" cy="215900"/>
          </a:xfrm>
        </p:grpSpPr>
        <p:sp>
          <p:nvSpPr>
            <p:cNvPr id="33" name="Freeform 19"/>
            <p:cNvSpPr>
              <a:spLocks noChangeAspect="1"/>
            </p:cNvSpPr>
            <p:nvPr/>
          </p:nvSpPr>
          <p:spPr bwMode="auto">
            <a:xfrm>
              <a:off x="9339263" y="3627997"/>
              <a:ext cx="2081213" cy="215900"/>
            </a:xfrm>
            <a:custGeom>
              <a:avLst/>
              <a:gdLst>
                <a:gd name="T0" fmla="*/ 0 w 5723"/>
                <a:gd name="T1" fmla="*/ 0 h 597"/>
                <a:gd name="T2" fmla="*/ 5493 w 5723"/>
                <a:gd name="T3" fmla="*/ 0 h 597"/>
                <a:gd name="T4" fmla="*/ 5723 w 5723"/>
                <a:gd name="T5" fmla="*/ 298 h 597"/>
                <a:gd name="T6" fmla="*/ 5493 w 5723"/>
                <a:gd name="T7" fmla="*/ 597 h 597"/>
                <a:gd name="T8" fmla="*/ 0 w 5723"/>
                <a:gd name="T9" fmla="*/ 597 h 597"/>
                <a:gd name="T10" fmla="*/ 230 w 5723"/>
                <a:gd name="T11" fmla="*/ 298 h 597"/>
                <a:gd name="T12" fmla="*/ 0 w 5723"/>
                <a:gd name="T13" fmla="*/ 0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23" h="597">
                  <a:moveTo>
                    <a:pt x="0" y="0"/>
                  </a:moveTo>
                  <a:lnTo>
                    <a:pt x="5493" y="0"/>
                  </a:lnTo>
                  <a:lnTo>
                    <a:pt x="5723" y="298"/>
                  </a:lnTo>
                  <a:lnTo>
                    <a:pt x="5493" y="597"/>
                  </a:lnTo>
                  <a:lnTo>
                    <a:pt x="0" y="597"/>
                  </a:lnTo>
                  <a:lnTo>
                    <a:pt x="23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Oval 24"/>
            <p:cNvSpPr>
              <a:spLocks noChangeAspect="1" noChangeArrowheads="1"/>
            </p:cNvSpPr>
            <p:nvPr/>
          </p:nvSpPr>
          <p:spPr bwMode="auto">
            <a:xfrm>
              <a:off x="10316369" y="3672447"/>
              <a:ext cx="127000" cy="127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合 34"/>
          <p:cNvGrpSpPr>
            <a:grpSpLocks noChangeAspect="1"/>
          </p:cNvGrpSpPr>
          <p:nvPr/>
        </p:nvGrpSpPr>
        <p:grpSpPr>
          <a:xfrm>
            <a:off x="5711032" y="4485247"/>
            <a:ext cx="860425" cy="860425"/>
            <a:chOff x="5711032" y="4485247"/>
            <a:chExt cx="860425" cy="860425"/>
          </a:xfrm>
        </p:grpSpPr>
        <p:sp>
          <p:nvSpPr>
            <p:cNvPr id="36" name="Oval 7"/>
            <p:cNvSpPr>
              <a:spLocks noChangeAspect="1" noChangeArrowheads="1"/>
            </p:cNvSpPr>
            <p:nvPr/>
          </p:nvSpPr>
          <p:spPr bwMode="auto">
            <a:xfrm>
              <a:off x="5711032" y="4485247"/>
              <a:ext cx="860425" cy="860425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accent3"/>
                  </a:gs>
                  <a:gs pos="100000">
                    <a:schemeClr val="accent3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7" name="Freeform 59"/>
            <p:cNvSpPr>
              <a:spLocks noChangeAspect="1" noEditPoints="1"/>
            </p:cNvSpPr>
            <p:nvPr/>
          </p:nvSpPr>
          <p:spPr bwMode="auto">
            <a:xfrm>
              <a:off x="5896559" y="4681459"/>
              <a:ext cx="489371" cy="468000"/>
            </a:xfrm>
            <a:custGeom>
              <a:avLst/>
              <a:gdLst>
                <a:gd name="T0" fmla="*/ 312 w 999"/>
                <a:gd name="T1" fmla="*/ 203 h 956"/>
                <a:gd name="T2" fmla="*/ 468 w 999"/>
                <a:gd name="T3" fmla="*/ 20 h 956"/>
                <a:gd name="T4" fmla="*/ 231 w 999"/>
                <a:gd name="T5" fmla="*/ 253 h 956"/>
                <a:gd name="T6" fmla="*/ 0 w 999"/>
                <a:gd name="T7" fmla="*/ 441 h 956"/>
                <a:gd name="T8" fmla="*/ 231 w 999"/>
                <a:gd name="T9" fmla="*/ 253 h 956"/>
                <a:gd name="T10" fmla="*/ 249 w 999"/>
                <a:gd name="T11" fmla="*/ 192 h 956"/>
                <a:gd name="T12" fmla="*/ 374 w 999"/>
                <a:gd name="T13" fmla="*/ 0 h 956"/>
                <a:gd name="T14" fmla="*/ 121 w 999"/>
                <a:gd name="T15" fmla="*/ 801 h 956"/>
                <a:gd name="T16" fmla="*/ 283 w 999"/>
                <a:gd name="T17" fmla="*/ 843 h 956"/>
                <a:gd name="T18" fmla="*/ 121 w 999"/>
                <a:gd name="T19" fmla="*/ 801 h 956"/>
                <a:gd name="T20" fmla="*/ 468 w 999"/>
                <a:gd name="T21" fmla="*/ 677 h 956"/>
                <a:gd name="T22" fmla="*/ 266 w 999"/>
                <a:gd name="T23" fmla="*/ 505 h 956"/>
                <a:gd name="T24" fmla="*/ 231 w 999"/>
                <a:gd name="T25" fmla="*/ 705 h 956"/>
                <a:gd name="T26" fmla="*/ 0 w 999"/>
                <a:gd name="T27" fmla="*/ 505 h 956"/>
                <a:gd name="T28" fmla="*/ 231 w 999"/>
                <a:gd name="T29" fmla="*/ 705 h 956"/>
                <a:gd name="T30" fmla="*/ 797 w 999"/>
                <a:gd name="T31" fmla="*/ 441 h 956"/>
                <a:gd name="T32" fmla="*/ 918 w 999"/>
                <a:gd name="T33" fmla="*/ 206 h 956"/>
                <a:gd name="T34" fmla="*/ 770 w 999"/>
                <a:gd name="T35" fmla="*/ 705 h 956"/>
                <a:gd name="T36" fmla="*/ 999 w 999"/>
                <a:gd name="T37" fmla="*/ 505 h 956"/>
                <a:gd name="T38" fmla="*/ 770 w 999"/>
                <a:gd name="T39" fmla="*/ 705 h 956"/>
                <a:gd name="T40" fmla="*/ 626 w 999"/>
                <a:gd name="T41" fmla="*/ 956 h 956"/>
                <a:gd name="T42" fmla="*/ 751 w 999"/>
                <a:gd name="T43" fmla="*/ 765 h 956"/>
                <a:gd name="T44" fmla="*/ 532 w 999"/>
                <a:gd name="T45" fmla="*/ 216 h 956"/>
                <a:gd name="T46" fmla="*/ 660 w 999"/>
                <a:gd name="T47" fmla="*/ 143 h 956"/>
                <a:gd name="T48" fmla="*/ 532 w 999"/>
                <a:gd name="T49" fmla="*/ 677 h 956"/>
                <a:gd name="T50" fmla="*/ 733 w 999"/>
                <a:gd name="T51" fmla="*/ 505 h 956"/>
                <a:gd name="T52" fmla="*/ 532 w 999"/>
                <a:gd name="T53" fmla="*/ 677 h 956"/>
                <a:gd name="T54" fmla="*/ 468 w 999"/>
                <a:gd name="T55" fmla="*/ 441 h 956"/>
                <a:gd name="T56" fmla="*/ 293 w 999"/>
                <a:gd name="T57" fmla="*/ 264 h 956"/>
                <a:gd name="T58" fmla="*/ 532 w 999"/>
                <a:gd name="T59" fmla="*/ 441 h 956"/>
                <a:gd name="T60" fmla="*/ 707 w 999"/>
                <a:gd name="T61" fmla="*/ 264 h 956"/>
                <a:gd name="T62" fmla="*/ 532 w 999"/>
                <a:gd name="T63" fmla="*/ 441 h 956"/>
                <a:gd name="T64" fmla="*/ 751 w 999"/>
                <a:gd name="T65" fmla="*/ 192 h 956"/>
                <a:gd name="T66" fmla="*/ 626 w 999"/>
                <a:gd name="T67" fmla="*/ 0 h 956"/>
                <a:gd name="T68" fmla="*/ 312 w 999"/>
                <a:gd name="T69" fmla="*/ 753 h 956"/>
                <a:gd name="T70" fmla="*/ 468 w 999"/>
                <a:gd name="T71" fmla="*/ 938 h 956"/>
                <a:gd name="T72" fmla="*/ 312 w 999"/>
                <a:gd name="T73" fmla="*/ 753 h 956"/>
                <a:gd name="T74" fmla="*/ 687 w 999"/>
                <a:gd name="T75" fmla="*/ 753 h 956"/>
                <a:gd name="T76" fmla="*/ 532 w 999"/>
                <a:gd name="T77" fmla="*/ 938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99" h="956">
                  <a:moveTo>
                    <a:pt x="340" y="143"/>
                  </a:moveTo>
                  <a:cubicBezTo>
                    <a:pt x="330" y="162"/>
                    <a:pt x="321" y="183"/>
                    <a:pt x="312" y="203"/>
                  </a:cubicBezTo>
                  <a:cubicBezTo>
                    <a:pt x="361" y="210"/>
                    <a:pt x="413" y="214"/>
                    <a:pt x="468" y="216"/>
                  </a:cubicBezTo>
                  <a:lnTo>
                    <a:pt x="468" y="20"/>
                  </a:lnTo>
                  <a:cubicBezTo>
                    <a:pt x="421" y="33"/>
                    <a:pt x="376" y="75"/>
                    <a:pt x="340" y="143"/>
                  </a:cubicBezTo>
                  <a:close/>
                  <a:moveTo>
                    <a:pt x="231" y="253"/>
                  </a:moveTo>
                  <a:cubicBezTo>
                    <a:pt x="176" y="240"/>
                    <a:pt x="125" y="225"/>
                    <a:pt x="81" y="207"/>
                  </a:cubicBezTo>
                  <a:cubicBezTo>
                    <a:pt x="36" y="275"/>
                    <a:pt x="7" y="355"/>
                    <a:pt x="0" y="441"/>
                  </a:cubicBezTo>
                  <a:lnTo>
                    <a:pt x="203" y="441"/>
                  </a:lnTo>
                  <a:cubicBezTo>
                    <a:pt x="205" y="376"/>
                    <a:pt x="215" y="311"/>
                    <a:pt x="231" y="253"/>
                  </a:cubicBezTo>
                  <a:close/>
                  <a:moveTo>
                    <a:pt x="121" y="155"/>
                  </a:moveTo>
                  <a:cubicBezTo>
                    <a:pt x="159" y="170"/>
                    <a:pt x="201" y="183"/>
                    <a:pt x="249" y="192"/>
                  </a:cubicBezTo>
                  <a:cubicBezTo>
                    <a:pt x="259" y="164"/>
                    <a:pt x="270" y="138"/>
                    <a:pt x="283" y="113"/>
                  </a:cubicBezTo>
                  <a:cubicBezTo>
                    <a:pt x="309" y="65"/>
                    <a:pt x="340" y="27"/>
                    <a:pt x="374" y="0"/>
                  </a:cubicBezTo>
                  <a:cubicBezTo>
                    <a:pt x="274" y="26"/>
                    <a:pt x="186" y="81"/>
                    <a:pt x="121" y="155"/>
                  </a:cubicBezTo>
                  <a:close/>
                  <a:moveTo>
                    <a:pt x="121" y="801"/>
                  </a:moveTo>
                  <a:cubicBezTo>
                    <a:pt x="186" y="876"/>
                    <a:pt x="274" y="931"/>
                    <a:pt x="374" y="956"/>
                  </a:cubicBezTo>
                  <a:cubicBezTo>
                    <a:pt x="340" y="929"/>
                    <a:pt x="309" y="892"/>
                    <a:pt x="283" y="843"/>
                  </a:cubicBezTo>
                  <a:cubicBezTo>
                    <a:pt x="270" y="819"/>
                    <a:pt x="259" y="793"/>
                    <a:pt x="249" y="765"/>
                  </a:cubicBezTo>
                  <a:cubicBezTo>
                    <a:pt x="201" y="775"/>
                    <a:pt x="159" y="787"/>
                    <a:pt x="121" y="801"/>
                  </a:cubicBezTo>
                  <a:close/>
                  <a:moveTo>
                    <a:pt x="293" y="693"/>
                  </a:moveTo>
                  <a:cubicBezTo>
                    <a:pt x="348" y="684"/>
                    <a:pt x="407" y="679"/>
                    <a:pt x="468" y="677"/>
                  </a:cubicBezTo>
                  <a:lnTo>
                    <a:pt x="468" y="505"/>
                  </a:lnTo>
                  <a:lnTo>
                    <a:pt x="266" y="505"/>
                  </a:lnTo>
                  <a:cubicBezTo>
                    <a:pt x="268" y="572"/>
                    <a:pt x="277" y="635"/>
                    <a:pt x="293" y="693"/>
                  </a:cubicBezTo>
                  <a:close/>
                  <a:moveTo>
                    <a:pt x="231" y="705"/>
                  </a:moveTo>
                  <a:cubicBezTo>
                    <a:pt x="214" y="643"/>
                    <a:pt x="204" y="575"/>
                    <a:pt x="202" y="505"/>
                  </a:cubicBezTo>
                  <a:lnTo>
                    <a:pt x="0" y="505"/>
                  </a:lnTo>
                  <a:cubicBezTo>
                    <a:pt x="5" y="595"/>
                    <a:pt x="34" y="678"/>
                    <a:pt x="81" y="750"/>
                  </a:cubicBezTo>
                  <a:cubicBezTo>
                    <a:pt x="125" y="732"/>
                    <a:pt x="176" y="716"/>
                    <a:pt x="231" y="705"/>
                  </a:cubicBezTo>
                  <a:close/>
                  <a:moveTo>
                    <a:pt x="770" y="253"/>
                  </a:moveTo>
                  <a:cubicBezTo>
                    <a:pt x="785" y="311"/>
                    <a:pt x="795" y="376"/>
                    <a:pt x="797" y="441"/>
                  </a:cubicBezTo>
                  <a:lnTo>
                    <a:pt x="999" y="441"/>
                  </a:lnTo>
                  <a:cubicBezTo>
                    <a:pt x="992" y="355"/>
                    <a:pt x="964" y="275"/>
                    <a:pt x="918" y="206"/>
                  </a:cubicBezTo>
                  <a:cubicBezTo>
                    <a:pt x="873" y="225"/>
                    <a:pt x="823" y="241"/>
                    <a:pt x="770" y="253"/>
                  </a:cubicBezTo>
                  <a:close/>
                  <a:moveTo>
                    <a:pt x="770" y="705"/>
                  </a:moveTo>
                  <a:cubicBezTo>
                    <a:pt x="824" y="716"/>
                    <a:pt x="873" y="732"/>
                    <a:pt x="918" y="750"/>
                  </a:cubicBezTo>
                  <a:cubicBezTo>
                    <a:pt x="965" y="679"/>
                    <a:pt x="994" y="595"/>
                    <a:pt x="999" y="505"/>
                  </a:cubicBezTo>
                  <a:lnTo>
                    <a:pt x="797" y="505"/>
                  </a:lnTo>
                  <a:cubicBezTo>
                    <a:pt x="796" y="576"/>
                    <a:pt x="786" y="644"/>
                    <a:pt x="770" y="705"/>
                  </a:cubicBezTo>
                  <a:close/>
                  <a:moveTo>
                    <a:pt x="751" y="765"/>
                  </a:moveTo>
                  <a:cubicBezTo>
                    <a:pt x="720" y="849"/>
                    <a:pt x="678" y="915"/>
                    <a:pt x="626" y="956"/>
                  </a:cubicBezTo>
                  <a:cubicBezTo>
                    <a:pt x="725" y="932"/>
                    <a:pt x="812" y="877"/>
                    <a:pt x="877" y="803"/>
                  </a:cubicBezTo>
                  <a:cubicBezTo>
                    <a:pt x="839" y="788"/>
                    <a:pt x="797" y="775"/>
                    <a:pt x="751" y="765"/>
                  </a:cubicBezTo>
                  <a:close/>
                  <a:moveTo>
                    <a:pt x="532" y="20"/>
                  </a:moveTo>
                  <a:lnTo>
                    <a:pt x="532" y="216"/>
                  </a:lnTo>
                  <a:cubicBezTo>
                    <a:pt x="585" y="214"/>
                    <a:pt x="637" y="210"/>
                    <a:pt x="687" y="203"/>
                  </a:cubicBezTo>
                  <a:cubicBezTo>
                    <a:pt x="679" y="182"/>
                    <a:pt x="670" y="162"/>
                    <a:pt x="660" y="143"/>
                  </a:cubicBezTo>
                  <a:cubicBezTo>
                    <a:pt x="623" y="75"/>
                    <a:pt x="578" y="33"/>
                    <a:pt x="532" y="20"/>
                  </a:cubicBezTo>
                  <a:close/>
                  <a:moveTo>
                    <a:pt x="532" y="677"/>
                  </a:moveTo>
                  <a:cubicBezTo>
                    <a:pt x="592" y="679"/>
                    <a:pt x="651" y="684"/>
                    <a:pt x="707" y="693"/>
                  </a:cubicBezTo>
                  <a:cubicBezTo>
                    <a:pt x="722" y="636"/>
                    <a:pt x="732" y="572"/>
                    <a:pt x="733" y="505"/>
                  </a:cubicBezTo>
                  <a:lnTo>
                    <a:pt x="532" y="505"/>
                  </a:lnTo>
                  <a:lnTo>
                    <a:pt x="532" y="677"/>
                  </a:lnTo>
                  <a:close/>
                  <a:moveTo>
                    <a:pt x="266" y="441"/>
                  </a:moveTo>
                  <a:lnTo>
                    <a:pt x="468" y="441"/>
                  </a:lnTo>
                  <a:lnTo>
                    <a:pt x="468" y="278"/>
                  </a:lnTo>
                  <a:cubicBezTo>
                    <a:pt x="407" y="278"/>
                    <a:pt x="348" y="272"/>
                    <a:pt x="293" y="264"/>
                  </a:cubicBezTo>
                  <a:cubicBezTo>
                    <a:pt x="278" y="319"/>
                    <a:pt x="269" y="379"/>
                    <a:pt x="266" y="441"/>
                  </a:cubicBezTo>
                  <a:close/>
                  <a:moveTo>
                    <a:pt x="532" y="441"/>
                  </a:moveTo>
                  <a:lnTo>
                    <a:pt x="733" y="441"/>
                  </a:lnTo>
                  <a:cubicBezTo>
                    <a:pt x="730" y="379"/>
                    <a:pt x="722" y="319"/>
                    <a:pt x="707" y="264"/>
                  </a:cubicBezTo>
                  <a:cubicBezTo>
                    <a:pt x="651" y="272"/>
                    <a:pt x="592" y="278"/>
                    <a:pt x="532" y="278"/>
                  </a:cubicBezTo>
                  <a:lnTo>
                    <a:pt x="532" y="441"/>
                  </a:lnTo>
                  <a:close/>
                  <a:moveTo>
                    <a:pt x="716" y="113"/>
                  </a:moveTo>
                  <a:cubicBezTo>
                    <a:pt x="729" y="138"/>
                    <a:pt x="741" y="164"/>
                    <a:pt x="751" y="192"/>
                  </a:cubicBezTo>
                  <a:cubicBezTo>
                    <a:pt x="797" y="183"/>
                    <a:pt x="838" y="169"/>
                    <a:pt x="878" y="155"/>
                  </a:cubicBezTo>
                  <a:cubicBezTo>
                    <a:pt x="812" y="80"/>
                    <a:pt x="725" y="26"/>
                    <a:pt x="626" y="0"/>
                  </a:cubicBezTo>
                  <a:cubicBezTo>
                    <a:pt x="659" y="27"/>
                    <a:pt x="690" y="65"/>
                    <a:pt x="716" y="113"/>
                  </a:cubicBezTo>
                  <a:close/>
                  <a:moveTo>
                    <a:pt x="312" y="753"/>
                  </a:moveTo>
                  <a:cubicBezTo>
                    <a:pt x="321" y="775"/>
                    <a:pt x="330" y="794"/>
                    <a:pt x="340" y="813"/>
                  </a:cubicBezTo>
                  <a:cubicBezTo>
                    <a:pt x="376" y="880"/>
                    <a:pt x="421" y="923"/>
                    <a:pt x="468" y="938"/>
                  </a:cubicBezTo>
                  <a:lnTo>
                    <a:pt x="468" y="741"/>
                  </a:lnTo>
                  <a:cubicBezTo>
                    <a:pt x="413" y="742"/>
                    <a:pt x="361" y="747"/>
                    <a:pt x="312" y="753"/>
                  </a:cubicBezTo>
                  <a:close/>
                  <a:moveTo>
                    <a:pt x="532" y="938"/>
                  </a:moveTo>
                  <a:cubicBezTo>
                    <a:pt x="594" y="920"/>
                    <a:pt x="650" y="850"/>
                    <a:pt x="687" y="753"/>
                  </a:cubicBezTo>
                  <a:cubicBezTo>
                    <a:pt x="637" y="747"/>
                    <a:pt x="585" y="742"/>
                    <a:pt x="532" y="741"/>
                  </a:cubicBezTo>
                  <a:lnTo>
                    <a:pt x="532" y="9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/>
          <p:cNvGrpSpPr>
            <a:grpSpLocks noChangeAspect="1"/>
          </p:cNvGrpSpPr>
          <p:nvPr/>
        </p:nvGrpSpPr>
        <p:grpSpPr>
          <a:xfrm>
            <a:off x="7829550" y="2126222"/>
            <a:ext cx="862013" cy="858838"/>
            <a:chOff x="7829550" y="2126222"/>
            <a:chExt cx="862013" cy="858838"/>
          </a:xfrm>
        </p:grpSpPr>
        <p:sp>
          <p:nvSpPr>
            <p:cNvPr id="39" name="Oval 13"/>
            <p:cNvSpPr>
              <a:spLocks noChangeAspect="1" noChangeArrowheads="1"/>
            </p:cNvSpPr>
            <p:nvPr/>
          </p:nvSpPr>
          <p:spPr bwMode="auto">
            <a:xfrm>
              <a:off x="7829550" y="2126222"/>
              <a:ext cx="862013" cy="858838"/>
            </a:xfrm>
            <a:prstGeom prst="ellipse">
              <a:avLst/>
            </a:prstGeom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accent4"/>
                  </a:gs>
                  <a:gs pos="100000">
                    <a:schemeClr val="accent4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0" name="Freeform 95"/>
            <p:cNvSpPr>
              <a:spLocks noChangeAspect="1" noEditPoints="1"/>
            </p:cNvSpPr>
            <p:nvPr/>
          </p:nvSpPr>
          <p:spPr bwMode="auto">
            <a:xfrm>
              <a:off x="7999556" y="2294641"/>
              <a:ext cx="522000" cy="522000"/>
            </a:xfrm>
            <a:custGeom>
              <a:avLst/>
              <a:gdLst>
                <a:gd name="T0" fmla="*/ 411 w 1101"/>
                <a:gd name="T1" fmla="*/ 1027 h 1104"/>
                <a:gd name="T2" fmla="*/ 592 w 1101"/>
                <a:gd name="T3" fmla="*/ 1027 h 1104"/>
                <a:gd name="T4" fmla="*/ 592 w 1101"/>
                <a:gd name="T5" fmla="*/ 950 h 1104"/>
                <a:gd name="T6" fmla="*/ 627 w 1101"/>
                <a:gd name="T7" fmla="*/ 916 h 1104"/>
                <a:gd name="T8" fmla="*/ 808 w 1101"/>
                <a:gd name="T9" fmla="*/ 916 h 1104"/>
                <a:gd name="T10" fmla="*/ 808 w 1101"/>
                <a:gd name="T11" fmla="*/ 837 h 1104"/>
                <a:gd name="T12" fmla="*/ 843 w 1101"/>
                <a:gd name="T13" fmla="*/ 804 h 1104"/>
                <a:gd name="T14" fmla="*/ 1101 w 1101"/>
                <a:gd name="T15" fmla="*/ 804 h 1104"/>
                <a:gd name="T16" fmla="*/ 1101 w 1101"/>
                <a:gd name="T17" fmla="*/ 847 h 1104"/>
                <a:gd name="T18" fmla="*/ 1067 w 1101"/>
                <a:gd name="T19" fmla="*/ 881 h 1104"/>
                <a:gd name="T20" fmla="*/ 887 w 1101"/>
                <a:gd name="T21" fmla="*/ 881 h 1104"/>
                <a:gd name="T22" fmla="*/ 887 w 1101"/>
                <a:gd name="T23" fmla="*/ 958 h 1104"/>
                <a:gd name="T24" fmla="*/ 851 w 1101"/>
                <a:gd name="T25" fmla="*/ 994 h 1104"/>
                <a:gd name="T26" fmla="*/ 671 w 1101"/>
                <a:gd name="T27" fmla="*/ 994 h 1104"/>
                <a:gd name="T28" fmla="*/ 671 w 1101"/>
                <a:gd name="T29" fmla="*/ 1071 h 1104"/>
                <a:gd name="T30" fmla="*/ 635 w 1101"/>
                <a:gd name="T31" fmla="*/ 1104 h 1104"/>
                <a:gd name="T32" fmla="*/ 377 w 1101"/>
                <a:gd name="T33" fmla="*/ 1104 h 1104"/>
                <a:gd name="T34" fmla="*/ 377 w 1101"/>
                <a:gd name="T35" fmla="*/ 1062 h 1104"/>
                <a:gd name="T36" fmla="*/ 411 w 1101"/>
                <a:gd name="T37" fmla="*/ 1027 h 1104"/>
                <a:gd name="T38" fmla="*/ 39 w 1101"/>
                <a:gd name="T39" fmla="*/ 680 h 1104"/>
                <a:gd name="T40" fmla="*/ 200 w 1101"/>
                <a:gd name="T41" fmla="*/ 694 h 1104"/>
                <a:gd name="T42" fmla="*/ 242 w 1101"/>
                <a:gd name="T43" fmla="*/ 658 h 1104"/>
                <a:gd name="T44" fmla="*/ 249 w 1101"/>
                <a:gd name="T45" fmla="*/ 570 h 1104"/>
                <a:gd name="T46" fmla="*/ 214 w 1101"/>
                <a:gd name="T47" fmla="*/ 529 h 1104"/>
                <a:gd name="T48" fmla="*/ 52 w 1101"/>
                <a:gd name="T49" fmla="*/ 514 h 1104"/>
                <a:gd name="T50" fmla="*/ 10 w 1101"/>
                <a:gd name="T51" fmla="*/ 549 h 1104"/>
                <a:gd name="T52" fmla="*/ 4 w 1101"/>
                <a:gd name="T53" fmla="*/ 638 h 1104"/>
                <a:gd name="T54" fmla="*/ 39 w 1101"/>
                <a:gd name="T55" fmla="*/ 680 h 1104"/>
                <a:gd name="T56" fmla="*/ 213 w 1101"/>
                <a:gd name="T57" fmla="*/ 903 h 1104"/>
                <a:gd name="T58" fmla="*/ 343 w 1101"/>
                <a:gd name="T59" fmla="*/ 657 h 1104"/>
                <a:gd name="T60" fmla="*/ 451 w 1101"/>
                <a:gd name="T61" fmla="*/ 690 h 1104"/>
                <a:gd name="T62" fmla="*/ 462 w 1101"/>
                <a:gd name="T63" fmla="*/ 695 h 1104"/>
                <a:gd name="T64" fmla="*/ 292 w 1101"/>
                <a:gd name="T65" fmla="*/ 974 h 1104"/>
                <a:gd name="T66" fmla="*/ 213 w 1101"/>
                <a:gd name="T67" fmla="*/ 903 h 1104"/>
                <a:gd name="T68" fmla="*/ 512 w 1101"/>
                <a:gd name="T69" fmla="*/ 9 h 1104"/>
                <a:gd name="T70" fmla="*/ 575 w 1101"/>
                <a:gd name="T71" fmla="*/ 113 h 1104"/>
                <a:gd name="T72" fmla="*/ 471 w 1101"/>
                <a:gd name="T73" fmla="*/ 202 h 1104"/>
                <a:gd name="T74" fmla="*/ 410 w 1101"/>
                <a:gd name="T75" fmla="*/ 79 h 1104"/>
                <a:gd name="T76" fmla="*/ 512 w 1101"/>
                <a:gd name="T77" fmla="*/ 9 h 1104"/>
                <a:gd name="T78" fmla="*/ 501 w 1101"/>
                <a:gd name="T79" fmla="*/ 247 h 1104"/>
                <a:gd name="T80" fmla="*/ 544 w 1101"/>
                <a:gd name="T81" fmla="*/ 268 h 1104"/>
                <a:gd name="T82" fmla="*/ 775 w 1101"/>
                <a:gd name="T83" fmla="*/ 375 h 1104"/>
                <a:gd name="T84" fmla="*/ 781 w 1101"/>
                <a:gd name="T85" fmla="*/ 460 h 1104"/>
                <a:gd name="T86" fmla="*/ 537 w 1101"/>
                <a:gd name="T87" fmla="*/ 399 h 1104"/>
                <a:gd name="T88" fmla="*/ 515 w 1101"/>
                <a:gd name="T89" fmla="*/ 519 h 1104"/>
                <a:gd name="T90" fmla="*/ 527 w 1101"/>
                <a:gd name="T91" fmla="*/ 542 h 1104"/>
                <a:gd name="T92" fmla="*/ 757 w 1101"/>
                <a:gd name="T93" fmla="*/ 800 h 1104"/>
                <a:gd name="T94" fmla="*/ 660 w 1101"/>
                <a:gd name="T95" fmla="*/ 844 h 1104"/>
                <a:gd name="T96" fmla="*/ 315 w 1101"/>
                <a:gd name="T97" fmla="*/ 603 h 1104"/>
                <a:gd name="T98" fmla="*/ 274 w 1101"/>
                <a:gd name="T99" fmla="*/ 529 h 1104"/>
                <a:gd name="T100" fmla="*/ 312 w 1101"/>
                <a:gd name="T101" fmla="*/ 322 h 1104"/>
                <a:gd name="T102" fmla="*/ 213 w 1101"/>
                <a:gd name="T103" fmla="*/ 464 h 1104"/>
                <a:gd name="T104" fmla="*/ 129 w 1101"/>
                <a:gd name="T105" fmla="*/ 448 h 1104"/>
                <a:gd name="T106" fmla="*/ 334 w 1101"/>
                <a:gd name="T107" fmla="*/ 209 h 1104"/>
                <a:gd name="T108" fmla="*/ 423 w 1101"/>
                <a:gd name="T109" fmla="*/ 220 h 1104"/>
                <a:gd name="T110" fmla="*/ 471 w 1101"/>
                <a:gd name="T111" fmla="*/ 306 h 1104"/>
                <a:gd name="T112" fmla="*/ 501 w 1101"/>
                <a:gd name="T113" fmla="*/ 247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01" h="1104">
                  <a:moveTo>
                    <a:pt x="411" y="1027"/>
                  </a:moveTo>
                  <a:cubicBezTo>
                    <a:pt x="592" y="1027"/>
                    <a:pt x="592" y="1027"/>
                    <a:pt x="592" y="1027"/>
                  </a:cubicBezTo>
                  <a:cubicBezTo>
                    <a:pt x="592" y="950"/>
                    <a:pt x="592" y="950"/>
                    <a:pt x="592" y="950"/>
                  </a:cubicBezTo>
                  <a:cubicBezTo>
                    <a:pt x="592" y="931"/>
                    <a:pt x="608" y="916"/>
                    <a:pt x="627" y="916"/>
                  </a:cubicBezTo>
                  <a:cubicBezTo>
                    <a:pt x="808" y="916"/>
                    <a:pt x="808" y="916"/>
                    <a:pt x="808" y="916"/>
                  </a:cubicBezTo>
                  <a:cubicBezTo>
                    <a:pt x="808" y="837"/>
                    <a:pt x="808" y="837"/>
                    <a:pt x="808" y="837"/>
                  </a:cubicBezTo>
                  <a:cubicBezTo>
                    <a:pt x="808" y="819"/>
                    <a:pt x="824" y="804"/>
                    <a:pt x="843" y="804"/>
                  </a:cubicBezTo>
                  <a:cubicBezTo>
                    <a:pt x="1101" y="804"/>
                    <a:pt x="1101" y="804"/>
                    <a:pt x="1101" y="804"/>
                  </a:cubicBezTo>
                  <a:cubicBezTo>
                    <a:pt x="1101" y="847"/>
                    <a:pt x="1101" y="847"/>
                    <a:pt x="1101" y="847"/>
                  </a:cubicBezTo>
                  <a:cubicBezTo>
                    <a:pt x="1101" y="866"/>
                    <a:pt x="1086" y="881"/>
                    <a:pt x="1067" y="881"/>
                  </a:cubicBezTo>
                  <a:cubicBezTo>
                    <a:pt x="887" y="881"/>
                    <a:pt x="887" y="881"/>
                    <a:pt x="887" y="881"/>
                  </a:cubicBezTo>
                  <a:cubicBezTo>
                    <a:pt x="887" y="958"/>
                    <a:pt x="887" y="958"/>
                    <a:pt x="887" y="958"/>
                  </a:cubicBezTo>
                  <a:cubicBezTo>
                    <a:pt x="887" y="977"/>
                    <a:pt x="870" y="994"/>
                    <a:pt x="851" y="994"/>
                  </a:cubicBezTo>
                  <a:cubicBezTo>
                    <a:pt x="671" y="994"/>
                    <a:pt x="671" y="994"/>
                    <a:pt x="671" y="994"/>
                  </a:cubicBezTo>
                  <a:cubicBezTo>
                    <a:pt x="671" y="1071"/>
                    <a:pt x="671" y="1071"/>
                    <a:pt x="671" y="1071"/>
                  </a:cubicBezTo>
                  <a:cubicBezTo>
                    <a:pt x="671" y="1089"/>
                    <a:pt x="654" y="1104"/>
                    <a:pt x="635" y="1104"/>
                  </a:cubicBezTo>
                  <a:cubicBezTo>
                    <a:pt x="377" y="1104"/>
                    <a:pt x="377" y="1104"/>
                    <a:pt x="377" y="1104"/>
                  </a:cubicBezTo>
                  <a:cubicBezTo>
                    <a:pt x="377" y="1062"/>
                    <a:pt x="377" y="1062"/>
                    <a:pt x="377" y="1062"/>
                  </a:cubicBezTo>
                  <a:cubicBezTo>
                    <a:pt x="377" y="1043"/>
                    <a:pt x="392" y="1027"/>
                    <a:pt x="411" y="1027"/>
                  </a:cubicBezTo>
                  <a:close/>
                  <a:moveTo>
                    <a:pt x="39" y="680"/>
                  </a:moveTo>
                  <a:cubicBezTo>
                    <a:pt x="200" y="694"/>
                    <a:pt x="200" y="694"/>
                    <a:pt x="200" y="694"/>
                  </a:cubicBezTo>
                  <a:cubicBezTo>
                    <a:pt x="222" y="696"/>
                    <a:pt x="240" y="680"/>
                    <a:pt x="242" y="658"/>
                  </a:cubicBezTo>
                  <a:cubicBezTo>
                    <a:pt x="249" y="570"/>
                    <a:pt x="249" y="570"/>
                    <a:pt x="249" y="570"/>
                  </a:cubicBezTo>
                  <a:cubicBezTo>
                    <a:pt x="252" y="549"/>
                    <a:pt x="235" y="530"/>
                    <a:pt x="214" y="529"/>
                  </a:cubicBezTo>
                  <a:cubicBezTo>
                    <a:pt x="52" y="514"/>
                    <a:pt x="52" y="514"/>
                    <a:pt x="52" y="514"/>
                  </a:cubicBezTo>
                  <a:cubicBezTo>
                    <a:pt x="32" y="513"/>
                    <a:pt x="13" y="529"/>
                    <a:pt x="10" y="549"/>
                  </a:cubicBezTo>
                  <a:cubicBezTo>
                    <a:pt x="4" y="638"/>
                    <a:pt x="4" y="638"/>
                    <a:pt x="4" y="638"/>
                  </a:cubicBezTo>
                  <a:cubicBezTo>
                    <a:pt x="0" y="660"/>
                    <a:pt x="17" y="678"/>
                    <a:pt x="39" y="680"/>
                  </a:cubicBezTo>
                  <a:close/>
                  <a:moveTo>
                    <a:pt x="213" y="903"/>
                  </a:moveTo>
                  <a:cubicBezTo>
                    <a:pt x="297" y="803"/>
                    <a:pt x="311" y="798"/>
                    <a:pt x="343" y="657"/>
                  </a:cubicBezTo>
                  <a:cubicBezTo>
                    <a:pt x="378" y="669"/>
                    <a:pt x="415" y="680"/>
                    <a:pt x="451" y="690"/>
                  </a:cubicBezTo>
                  <a:cubicBezTo>
                    <a:pt x="455" y="692"/>
                    <a:pt x="458" y="694"/>
                    <a:pt x="462" y="695"/>
                  </a:cubicBezTo>
                  <a:cubicBezTo>
                    <a:pt x="409" y="854"/>
                    <a:pt x="400" y="859"/>
                    <a:pt x="292" y="974"/>
                  </a:cubicBezTo>
                  <a:cubicBezTo>
                    <a:pt x="243" y="1024"/>
                    <a:pt x="165" y="957"/>
                    <a:pt x="213" y="903"/>
                  </a:cubicBezTo>
                  <a:close/>
                  <a:moveTo>
                    <a:pt x="512" y="9"/>
                  </a:moveTo>
                  <a:cubicBezTo>
                    <a:pt x="557" y="20"/>
                    <a:pt x="586" y="66"/>
                    <a:pt x="575" y="113"/>
                  </a:cubicBezTo>
                  <a:cubicBezTo>
                    <a:pt x="566" y="162"/>
                    <a:pt x="517" y="212"/>
                    <a:pt x="471" y="202"/>
                  </a:cubicBezTo>
                  <a:cubicBezTo>
                    <a:pt x="425" y="193"/>
                    <a:pt x="401" y="126"/>
                    <a:pt x="410" y="79"/>
                  </a:cubicBezTo>
                  <a:cubicBezTo>
                    <a:pt x="422" y="31"/>
                    <a:pt x="466" y="0"/>
                    <a:pt x="512" y="9"/>
                  </a:cubicBezTo>
                  <a:close/>
                  <a:moveTo>
                    <a:pt x="501" y="247"/>
                  </a:moveTo>
                  <a:cubicBezTo>
                    <a:pt x="510" y="249"/>
                    <a:pt x="530" y="256"/>
                    <a:pt x="544" y="268"/>
                  </a:cubicBezTo>
                  <a:cubicBezTo>
                    <a:pt x="667" y="386"/>
                    <a:pt x="640" y="380"/>
                    <a:pt x="775" y="375"/>
                  </a:cubicBezTo>
                  <a:cubicBezTo>
                    <a:pt x="826" y="374"/>
                    <a:pt x="825" y="456"/>
                    <a:pt x="781" y="460"/>
                  </a:cubicBezTo>
                  <a:cubicBezTo>
                    <a:pt x="644" y="472"/>
                    <a:pt x="635" y="483"/>
                    <a:pt x="537" y="399"/>
                  </a:cubicBezTo>
                  <a:cubicBezTo>
                    <a:pt x="515" y="519"/>
                    <a:pt x="515" y="519"/>
                    <a:pt x="515" y="519"/>
                  </a:cubicBezTo>
                  <a:cubicBezTo>
                    <a:pt x="513" y="529"/>
                    <a:pt x="517" y="538"/>
                    <a:pt x="527" y="542"/>
                  </a:cubicBezTo>
                  <a:cubicBezTo>
                    <a:pt x="667" y="604"/>
                    <a:pt x="695" y="604"/>
                    <a:pt x="757" y="800"/>
                  </a:cubicBezTo>
                  <a:cubicBezTo>
                    <a:pt x="780" y="861"/>
                    <a:pt x="688" y="901"/>
                    <a:pt x="660" y="844"/>
                  </a:cubicBezTo>
                  <a:cubicBezTo>
                    <a:pt x="563" y="653"/>
                    <a:pt x="547" y="682"/>
                    <a:pt x="315" y="603"/>
                  </a:cubicBezTo>
                  <a:cubicBezTo>
                    <a:pt x="285" y="587"/>
                    <a:pt x="274" y="561"/>
                    <a:pt x="274" y="529"/>
                  </a:cubicBezTo>
                  <a:cubicBezTo>
                    <a:pt x="312" y="322"/>
                    <a:pt x="312" y="322"/>
                    <a:pt x="312" y="322"/>
                  </a:cubicBezTo>
                  <a:cubicBezTo>
                    <a:pt x="222" y="351"/>
                    <a:pt x="231" y="349"/>
                    <a:pt x="213" y="464"/>
                  </a:cubicBezTo>
                  <a:cubicBezTo>
                    <a:pt x="204" y="507"/>
                    <a:pt x="123" y="502"/>
                    <a:pt x="129" y="448"/>
                  </a:cubicBezTo>
                  <a:cubicBezTo>
                    <a:pt x="145" y="279"/>
                    <a:pt x="171" y="268"/>
                    <a:pt x="334" y="209"/>
                  </a:cubicBezTo>
                  <a:cubicBezTo>
                    <a:pt x="356" y="201"/>
                    <a:pt x="410" y="216"/>
                    <a:pt x="423" y="220"/>
                  </a:cubicBezTo>
                  <a:cubicBezTo>
                    <a:pt x="471" y="306"/>
                    <a:pt x="471" y="306"/>
                    <a:pt x="471" y="306"/>
                  </a:cubicBezTo>
                  <a:cubicBezTo>
                    <a:pt x="501" y="247"/>
                    <a:pt x="501" y="247"/>
                    <a:pt x="501" y="2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>
            <a:grpSpLocks noChangeAspect="1"/>
          </p:cNvGrpSpPr>
          <p:nvPr/>
        </p:nvGrpSpPr>
        <p:grpSpPr>
          <a:xfrm>
            <a:off x="1470025" y="4485247"/>
            <a:ext cx="862013" cy="860425"/>
            <a:chOff x="1470025" y="4485247"/>
            <a:chExt cx="862013" cy="860425"/>
          </a:xfrm>
        </p:grpSpPr>
        <p:sp>
          <p:nvSpPr>
            <p:cNvPr id="42" name="Oval 5"/>
            <p:cNvSpPr>
              <a:spLocks noChangeAspect="1" noChangeArrowheads="1"/>
            </p:cNvSpPr>
            <p:nvPr/>
          </p:nvSpPr>
          <p:spPr bwMode="auto">
            <a:xfrm>
              <a:off x="1470025" y="4485247"/>
              <a:ext cx="862013" cy="860425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3" name="Freeform 121"/>
            <p:cNvSpPr>
              <a:spLocks noChangeAspect="1" noEditPoints="1"/>
            </p:cNvSpPr>
            <p:nvPr/>
          </p:nvSpPr>
          <p:spPr bwMode="auto">
            <a:xfrm>
              <a:off x="1645633" y="4654459"/>
              <a:ext cx="510797" cy="522000"/>
            </a:xfrm>
            <a:custGeom>
              <a:avLst/>
              <a:gdLst>
                <a:gd name="T0" fmla="*/ 141 w 999"/>
                <a:gd name="T1" fmla="*/ 708 h 1016"/>
                <a:gd name="T2" fmla="*/ 479 w 999"/>
                <a:gd name="T3" fmla="*/ 708 h 1016"/>
                <a:gd name="T4" fmla="*/ 274 w 999"/>
                <a:gd name="T5" fmla="*/ 673 h 1016"/>
                <a:gd name="T6" fmla="*/ 345 w 999"/>
                <a:gd name="T7" fmla="*/ 744 h 1016"/>
                <a:gd name="T8" fmla="*/ 232 w 999"/>
                <a:gd name="T9" fmla="*/ 630 h 1016"/>
                <a:gd name="T10" fmla="*/ 388 w 999"/>
                <a:gd name="T11" fmla="*/ 785 h 1016"/>
                <a:gd name="T12" fmla="*/ 505 w 999"/>
                <a:gd name="T13" fmla="*/ 141 h 1016"/>
                <a:gd name="T14" fmla="*/ 323 w 999"/>
                <a:gd name="T15" fmla="*/ 287 h 1016"/>
                <a:gd name="T16" fmla="*/ 505 w 999"/>
                <a:gd name="T17" fmla="*/ 141 h 1016"/>
                <a:gd name="T18" fmla="*/ 410 w 999"/>
                <a:gd name="T19" fmla="*/ 247 h 1016"/>
                <a:gd name="T20" fmla="*/ 417 w 999"/>
                <a:gd name="T21" fmla="*/ 178 h 1016"/>
                <a:gd name="T22" fmla="*/ 490 w 999"/>
                <a:gd name="T23" fmla="*/ 221 h 1016"/>
                <a:gd name="T24" fmla="*/ 338 w 999"/>
                <a:gd name="T25" fmla="*/ 205 h 1016"/>
                <a:gd name="T26" fmla="*/ 463 w 999"/>
                <a:gd name="T27" fmla="*/ 8 h 1016"/>
                <a:gd name="T28" fmla="*/ 353 w 999"/>
                <a:gd name="T29" fmla="*/ 11 h 1016"/>
                <a:gd name="T30" fmla="*/ 290 w 999"/>
                <a:gd name="T31" fmla="*/ 87 h 1016"/>
                <a:gd name="T32" fmla="*/ 243 w 999"/>
                <a:gd name="T33" fmla="*/ 166 h 1016"/>
                <a:gd name="T34" fmla="*/ 242 w 999"/>
                <a:gd name="T35" fmla="*/ 257 h 1016"/>
                <a:gd name="T36" fmla="*/ 276 w 999"/>
                <a:gd name="T37" fmla="*/ 324 h 1016"/>
                <a:gd name="T38" fmla="*/ 334 w 999"/>
                <a:gd name="T39" fmla="*/ 371 h 1016"/>
                <a:gd name="T40" fmla="*/ 423 w 999"/>
                <a:gd name="T41" fmla="*/ 390 h 1016"/>
                <a:gd name="T42" fmla="*/ 511 w 999"/>
                <a:gd name="T43" fmla="*/ 361 h 1016"/>
                <a:gd name="T44" fmla="*/ 598 w 999"/>
                <a:gd name="T45" fmla="*/ 317 h 1016"/>
                <a:gd name="T46" fmla="*/ 626 w 999"/>
                <a:gd name="T47" fmla="*/ 211 h 1016"/>
                <a:gd name="T48" fmla="*/ 596 w 999"/>
                <a:gd name="T49" fmla="*/ 107 h 1016"/>
                <a:gd name="T50" fmla="*/ 559 w 999"/>
                <a:gd name="T51" fmla="*/ 60 h 1016"/>
                <a:gd name="T52" fmla="*/ 876 w 999"/>
                <a:gd name="T53" fmla="*/ 337 h 1016"/>
                <a:gd name="T54" fmla="*/ 694 w 999"/>
                <a:gd name="T55" fmla="*/ 484 h 1016"/>
                <a:gd name="T56" fmla="*/ 876 w 999"/>
                <a:gd name="T57" fmla="*/ 337 h 1016"/>
                <a:gd name="T58" fmla="*/ 781 w 999"/>
                <a:gd name="T59" fmla="*/ 446 h 1016"/>
                <a:gd name="T60" fmla="*/ 789 w 999"/>
                <a:gd name="T61" fmla="*/ 377 h 1016"/>
                <a:gd name="T62" fmla="*/ 861 w 999"/>
                <a:gd name="T63" fmla="*/ 419 h 1016"/>
                <a:gd name="T64" fmla="*/ 709 w 999"/>
                <a:gd name="T65" fmla="*/ 403 h 1016"/>
                <a:gd name="T66" fmla="*/ 834 w 999"/>
                <a:gd name="T67" fmla="*/ 206 h 1016"/>
                <a:gd name="T68" fmla="*/ 724 w 999"/>
                <a:gd name="T69" fmla="*/ 210 h 1016"/>
                <a:gd name="T70" fmla="*/ 661 w 999"/>
                <a:gd name="T71" fmla="*/ 285 h 1016"/>
                <a:gd name="T72" fmla="*/ 614 w 999"/>
                <a:gd name="T73" fmla="*/ 363 h 1016"/>
                <a:gd name="T74" fmla="*/ 613 w 999"/>
                <a:gd name="T75" fmla="*/ 455 h 1016"/>
                <a:gd name="T76" fmla="*/ 648 w 999"/>
                <a:gd name="T77" fmla="*/ 521 h 1016"/>
                <a:gd name="T78" fmla="*/ 705 w 999"/>
                <a:gd name="T79" fmla="*/ 569 h 1016"/>
                <a:gd name="T80" fmla="*/ 795 w 999"/>
                <a:gd name="T81" fmla="*/ 587 h 1016"/>
                <a:gd name="T82" fmla="*/ 882 w 999"/>
                <a:gd name="T83" fmla="*/ 558 h 1016"/>
                <a:gd name="T84" fmla="*/ 969 w 999"/>
                <a:gd name="T85" fmla="*/ 514 h 1016"/>
                <a:gd name="T86" fmla="*/ 997 w 999"/>
                <a:gd name="T87" fmla="*/ 409 h 1016"/>
                <a:gd name="T88" fmla="*/ 967 w 999"/>
                <a:gd name="T89" fmla="*/ 303 h 1016"/>
                <a:gd name="T90" fmla="*/ 930 w 999"/>
                <a:gd name="T91" fmla="*/ 257 h 1016"/>
                <a:gd name="T92" fmla="*/ 352 w 999"/>
                <a:gd name="T93" fmla="*/ 457 h 1016"/>
                <a:gd name="T94" fmla="*/ 473 w 999"/>
                <a:gd name="T95" fmla="*/ 511 h 1016"/>
                <a:gd name="T96" fmla="*/ 591 w 999"/>
                <a:gd name="T97" fmla="*/ 591 h 1016"/>
                <a:gd name="T98" fmla="*/ 613 w 999"/>
                <a:gd name="T99" fmla="*/ 746 h 1016"/>
                <a:gd name="T100" fmla="*/ 553 w 999"/>
                <a:gd name="T101" fmla="*/ 892 h 1016"/>
                <a:gd name="T102" fmla="*/ 492 w 999"/>
                <a:gd name="T103" fmla="*/ 952 h 1016"/>
                <a:gd name="T104" fmla="*/ 345 w 999"/>
                <a:gd name="T105" fmla="*/ 1009 h 1016"/>
                <a:gd name="T106" fmla="*/ 189 w 999"/>
                <a:gd name="T107" fmla="*/ 986 h 1016"/>
                <a:gd name="T108" fmla="*/ 112 w 999"/>
                <a:gd name="T109" fmla="*/ 869 h 1016"/>
                <a:gd name="T110" fmla="*/ 58 w 999"/>
                <a:gd name="T111" fmla="*/ 749 h 1016"/>
                <a:gd name="T112" fmla="*/ 71 w 999"/>
                <a:gd name="T113" fmla="*/ 618 h 1016"/>
                <a:gd name="T114" fmla="*/ 129 w 999"/>
                <a:gd name="T115" fmla="*/ 528 h 1016"/>
                <a:gd name="T116" fmla="*/ 220 w 999"/>
                <a:gd name="T117" fmla="*/ 470 h 1016"/>
                <a:gd name="T118" fmla="*/ 352 w 999"/>
                <a:gd name="T119" fmla="*/ 457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99" h="1016">
                  <a:moveTo>
                    <a:pt x="429" y="589"/>
                  </a:moveTo>
                  <a:cubicBezTo>
                    <a:pt x="399" y="558"/>
                    <a:pt x="357" y="540"/>
                    <a:pt x="309" y="540"/>
                  </a:cubicBezTo>
                  <a:cubicBezTo>
                    <a:pt x="263" y="540"/>
                    <a:pt x="221" y="558"/>
                    <a:pt x="190" y="589"/>
                  </a:cubicBezTo>
                  <a:cubicBezTo>
                    <a:pt x="160" y="620"/>
                    <a:pt x="141" y="662"/>
                    <a:pt x="141" y="708"/>
                  </a:cubicBezTo>
                  <a:cubicBezTo>
                    <a:pt x="141" y="755"/>
                    <a:pt x="160" y="797"/>
                    <a:pt x="190" y="827"/>
                  </a:cubicBezTo>
                  <a:cubicBezTo>
                    <a:pt x="221" y="857"/>
                    <a:pt x="263" y="876"/>
                    <a:pt x="309" y="876"/>
                  </a:cubicBezTo>
                  <a:cubicBezTo>
                    <a:pt x="357" y="876"/>
                    <a:pt x="399" y="857"/>
                    <a:pt x="429" y="827"/>
                  </a:cubicBezTo>
                  <a:cubicBezTo>
                    <a:pt x="460" y="797"/>
                    <a:pt x="479" y="755"/>
                    <a:pt x="479" y="708"/>
                  </a:cubicBezTo>
                  <a:cubicBezTo>
                    <a:pt x="479" y="662"/>
                    <a:pt x="460" y="620"/>
                    <a:pt x="429" y="589"/>
                  </a:cubicBezTo>
                  <a:close/>
                  <a:moveTo>
                    <a:pt x="345" y="673"/>
                  </a:moveTo>
                  <a:cubicBezTo>
                    <a:pt x="336" y="663"/>
                    <a:pt x="324" y="658"/>
                    <a:pt x="309" y="658"/>
                  </a:cubicBezTo>
                  <a:cubicBezTo>
                    <a:pt x="296" y="658"/>
                    <a:pt x="283" y="663"/>
                    <a:pt x="274" y="673"/>
                  </a:cubicBezTo>
                  <a:cubicBezTo>
                    <a:pt x="265" y="682"/>
                    <a:pt x="259" y="694"/>
                    <a:pt x="259" y="708"/>
                  </a:cubicBezTo>
                  <a:cubicBezTo>
                    <a:pt x="259" y="722"/>
                    <a:pt x="265" y="735"/>
                    <a:pt x="274" y="744"/>
                  </a:cubicBezTo>
                  <a:cubicBezTo>
                    <a:pt x="283" y="753"/>
                    <a:pt x="296" y="758"/>
                    <a:pt x="309" y="758"/>
                  </a:cubicBezTo>
                  <a:cubicBezTo>
                    <a:pt x="324" y="758"/>
                    <a:pt x="336" y="753"/>
                    <a:pt x="345" y="744"/>
                  </a:cubicBezTo>
                  <a:cubicBezTo>
                    <a:pt x="355" y="735"/>
                    <a:pt x="360" y="722"/>
                    <a:pt x="360" y="708"/>
                  </a:cubicBezTo>
                  <a:cubicBezTo>
                    <a:pt x="360" y="694"/>
                    <a:pt x="355" y="682"/>
                    <a:pt x="345" y="673"/>
                  </a:cubicBezTo>
                  <a:close/>
                  <a:moveTo>
                    <a:pt x="309" y="598"/>
                  </a:moveTo>
                  <a:cubicBezTo>
                    <a:pt x="280" y="598"/>
                    <a:pt x="252" y="611"/>
                    <a:pt x="232" y="630"/>
                  </a:cubicBezTo>
                  <a:cubicBezTo>
                    <a:pt x="212" y="651"/>
                    <a:pt x="199" y="679"/>
                    <a:pt x="199" y="708"/>
                  </a:cubicBezTo>
                  <a:cubicBezTo>
                    <a:pt x="199" y="738"/>
                    <a:pt x="212" y="766"/>
                    <a:pt x="232" y="785"/>
                  </a:cubicBezTo>
                  <a:cubicBezTo>
                    <a:pt x="252" y="806"/>
                    <a:pt x="280" y="818"/>
                    <a:pt x="309" y="818"/>
                  </a:cubicBezTo>
                  <a:cubicBezTo>
                    <a:pt x="340" y="818"/>
                    <a:pt x="368" y="806"/>
                    <a:pt x="388" y="785"/>
                  </a:cubicBezTo>
                  <a:cubicBezTo>
                    <a:pt x="407" y="766"/>
                    <a:pt x="420" y="738"/>
                    <a:pt x="420" y="708"/>
                  </a:cubicBezTo>
                  <a:cubicBezTo>
                    <a:pt x="420" y="679"/>
                    <a:pt x="407" y="651"/>
                    <a:pt x="388" y="630"/>
                  </a:cubicBezTo>
                  <a:cubicBezTo>
                    <a:pt x="368" y="611"/>
                    <a:pt x="340" y="598"/>
                    <a:pt x="309" y="598"/>
                  </a:cubicBezTo>
                  <a:close/>
                  <a:moveTo>
                    <a:pt x="505" y="141"/>
                  </a:moveTo>
                  <a:cubicBezTo>
                    <a:pt x="525" y="163"/>
                    <a:pt x="534" y="194"/>
                    <a:pt x="530" y="225"/>
                  </a:cubicBezTo>
                  <a:cubicBezTo>
                    <a:pt x="527" y="257"/>
                    <a:pt x="511" y="285"/>
                    <a:pt x="488" y="303"/>
                  </a:cubicBezTo>
                  <a:cubicBezTo>
                    <a:pt x="464" y="323"/>
                    <a:pt x="434" y="333"/>
                    <a:pt x="402" y="329"/>
                  </a:cubicBezTo>
                  <a:cubicBezTo>
                    <a:pt x="369" y="326"/>
                    <a:pt x="342" y="309"/>
                    <a:pt x="323" y="287"/>
                  </a:cubicBezTo>
                  <a:cubicBezTo>
                    <a:pt x="304" y="263"/>
                    <a:pt x="294" y="233"/>
                    <a:pt x="297" y="200"/>
                  </a:cubicBezTo>
                  <a:cubicBezTo>
                    <a:pt x="302" y="169"/>
                    <a:pt x="317" y="141"/>
                    <a:pt x="340" y="122"/>
                  </a:cubicBezTo>
                  <a:cubicBezTo>
                    <a:pt x="363" y="104"/>
                    <a:pt x="394" y="94"/>
                    <a:pt x="426" y="98"/>
                  </a:cubicBezTo>
                  <a:cubicBezTo>
                    <a:pt x="459" y="101"/>
                    <a:pt x="486" y="117"/>
                    <a:pt x="505" y="141"/>
                  </a:cubicBezTo>
                  <a:close/>
                  <a:moveTo>
                    <a:pt x="442" y="191"/>
                  </a:moveTo>
                  <a:cubicBezTo>
                    <a:pt x="448" y="198"/>
                    <a:pt x="450" y="207"/>
                    <a:pt x="449" y="217"/>
                  </a:cubicBezTo>
                  <a:cubicBezTo>
                    <a:pt x="448" y="226"/>
                    <a:pt x="443" y="235"/>
                    <a:pt x="436" y="240"/>
                  </a:cubicBezTo>
                  <a:cubicBezTo>
                    <a:pt x="429" y="246"/>
                    <a:pt x="420" y="249"/>
                    <a:pt x="410" y="247"/>
                  </a:cubicBezTo>
                  <a:cubicBezTo>
                    <a:pt x="401" y="247"/>
                    <a:pt x="393" y="242"/>
                    <a:pt x="387" y="235"/>
                  </a:cubicBezTo>
                  <a:cubicBezTo>
                    <a:pt x="381" y="228"/>
                    <a:pt x="379" y="219"/>
                    <a:pt x="379" y="210"/>
                  </a:cubicBezTo>
                  <a:cubicBezTo>
                    <a:pt x="380" y="200"/>
                    <a:pt x="385" y="191"/>
                    <a:pt x="392" y="186"/>
                  </a:cubicBezTo>
                  <a:cubicBezTo>
                    <a:pt x="399" y="181"/>
                    <a:pt x="408" y="178"/>
                    <a:pt x="417" y="178"/>
                  </a:cubicBezTo>
                  <a:cubicBezTo>
                    <a:pt x="427" y="179"/>
                    <a:pt x="436" y="184"/>
                    <a:pt x="442" y="191"/>
                  </a:cubicBezTo>
                  <a:close/>
                  <a:moveTo>
                    <a:pt x="423" y="138"/>
                  </a:moveTo>
                  <a:cubicBezTo>
                    <a:pt x="443" y="139"/>
                    <a:pt x="461" y="150"/>
                    <a:pt x="474" y="165"/>
                  </a:cubicBezTo>
                  <a:cubicBezTo>
                    <a:pt x="486" y="181"/>
                    <a:pt x="492" y="200"/>
                    <a:pt x="490" y="221"/>
                  </a:cubicBezTo>
                  <a:cubicBezTo>
                    <a:pt x="488" y="242"/>
                    <a:pt x="477" y="260"/>
                    <a:pt x="462" y="272"/>
                  </a:cubicBezTo>
                  <a:cubicBezTo>
                    <a:pt x="446" y="285"/>
                    <a:pt x="426" y="291"/>
                    <a:pt x="406" y="289"/>
                  </a:cubicBezTo>
                  <a:cubicBezTo>
                    <a:pt x="385" y="287"/>
                    <a:pt x="367" y="277"/>
                    <a:pt x="354" y="261"/>
                  </a:cubicBezTo>
                  <a:cubicBezTo>
                    <a:pt x="342" y="246"/>
                    <a:pt x="336" y="226"/>
                    <a:pt x="338" y="205"/>
                  </a:cubicBezTo>
                  <a:cubicBezTo>
                    <a:pt x="340" y="184"/>
                    <a:pt x="351" y="166"/>
                    <a:pt x="366" y="154"/>
                  </a:cubicBezTo>
                  <a:cubicBezTo>
                    <a:pt x="381" y="142"/>
                    <a:pt x="401" y="135"/>
                    <a:pt x="423" y="138"/>
                  </a:cubicBezTo>
                  <a:close/>
                  <a:moveTo>
                    <a:pt x="462" y="43"/>
                  </a:moveTo>
                  <a:lnTo>
                    <a:pt x="463" y="8"/>
                  </a:lnTo>
                  <a:cubicBezTo>
                    <a:pt x="448" y="2"/>
                    <a:pt x="431" y="0"/>
                    <a:pt x="413" y="4"/>
                  </a:cubicBezTo>
                  <a:lnTo>
                    <a:pt x="404" y="37"/>
                  </a:lnTo>
                  <a:cubicBezTo>
                    <a:pt x="393" y="37"/>
                    <a:pt x="381" y="40"/>
                    <a:pt x="370" y="42"/>
                  </a:cubicBezTo>
                  <a:lnTo>
                    <a:pt x="353" y="11"/>
                  </a:lnTo>
                  <a:cubicBezTo>
                    <a:pt x="337" y="14"/>
                    <a:pt x="321" y="20"/>
                    <a:pt x="307" y="32"/>
                  </a:cubicBezTo>
                  <a:lnTo>
                    <a:pt x="317" y="65"/>
                  </a:lnTo>
                  <a:cubicBezTo>
                    <a:pt x="312" y="69"/>
                    <a:pt x="307" y="72"/>
                    <a:pt x="303" y="76"/>
                  </a:cubicBezTo>
                  <a:cubicBezTo>
                    <a:pt x="298" y="79"/>
                    <a:pt x="294" y="83"/>
                    <a:pt x="290" y="87"/>
                  </a:cubicBezTo>
                  <a:lnTo>
                    <a:pt x="261" y="69"/>
                  </a:lnTo>
                  <a:cubicBezTo>
                    <a:pt x="247" y="79"/>
                    <a:pt x="236" y="92"/>
                    <a:pt x="230" y="110"/>
                  </a:cubicBezTo>
                  <a:lnTo>
                    <a:pt x="255" y="133"/>
                  </a:lnTo>
                  <a:cubicBezTo>
                    <a:pt x="251" y="144"/>
                    <a:pt x="247" y="154"/>
                    <a:pt x="243" y="166"/>
                  </a:cubicBezTo>
                  <a:lnTo>
                    <a:pt x="208" y="164"/>
                  </a:lnTo>
                  <a:cubicBezTo>
                    <a:pt x="202" y="180"/>
                    <a:pt x="200" y="197"/>
                    <a:pt x="203" y="216"/>
                  </a:cubicBezTo>
                  <a:lnTo>
                    <a:pt x="236" y="223"/>
                  </a:lnTo>
                  <a:cubicBezTo>
                    <a:pt x="238" y="234"/>
                    <a:pt x="239" y="246"/>
                    <a:pt x="242" y="257"/>
                  </a:cubicBezTo>
                  <a:lnTo>
                    <a:pt x="212" y="273"/>
                  </a:lnTo>
                  <a:cubicBezTo>
                    <a:pt x="213" y="290"/>
                    <a:pt x="220" y="306"/>
                    <a:pt x="233" y="320"/>
                  </a:cubicBezTo>
                  <a:lnTo>
                    <a:pt x="266" y="309"/>
                  </a:lnTo>
                  <a:cubicBezTo>
                    <a:pt x="269" y="315"/>
                    <a:pt x="272" y="319"/>
                    <a:pt x="276" y="324"/>
                  </a:cubicBezTo>
                  <a:cubicBezTo>
                    <a:pt x="280" y="328"/>
                    <a:pt x="283" y="333"/>
                    <a:pt x="287" y="337"/>
                  </a:cubicBezTo>
                  <a:lnTo>
                    <a:pt x="269" y="366"/>
                  </a:lnTo>
                  <a:cubicBezTo>
                    <a:pt x="279" y="380"/>
                    <a:pt x="293" y="390"/>
                    <a:pt x="311" y="396"/>
                  </a:cubicBezTo>
                  <a:lnTo>
                    <a:pt x="334" y="371"/>
                  </a:lnTo>
                  <a:cubicBezTo>
                    <a:pt x="344" y="375"/>
                    <a:pt x="355" y="380"/>
                    <a:pt x="366" y="383"/>
                  </a:cubicBezTo>
                  <a:lnTo>
                    <a:pt x="365" y="418"/>
                  </a:lnTo>
                  <a:cubicBezTo>
                    <a:pt x="381" y="424"/>
                    <a:pt x="398" y="426"/>
                    <a:pt x="416" y="424"/>
                  </a:cubicBezTo>
                  <a:lnTo>
                    <a:pt x="423" y="390"/>
                  </a:lnTo>
                  <a:cubicBezTo>
                    <a:pt x="436" y="389"/>
                    <a:pt x="448" y="387"/>
                    <a:pt x="458" y="384"/>
                  </a:cubicBezTo>
                  <a:lnTo>
                    <a:pt x="475" y="415"/>
                  </a:lnTo>
                  <a:cubicBezTo>
                    <a:pt x="491" y="412"/>
                    <a:pt x="507" y="406"/>
                    <a:pt x="521" y="394"/>
                  </a:cubicBezTo>
                  <a:lnTo>
                    <a:pt x="511" y="361"/>
                  </a:lnTo>
                  <a:cubicBezTo>
                    <a:pt x="516" y="358"/>
                    <a:pt x="521" y="354"/>
                    <a:pt x="525" y="351"/>
                  </a:cubicBezTo>
                  <a:cubicBezTo>
                    <a:pt x="530" y="347"/>
                    <a:pt x="534" y="343"/>
                    <a:pt x="538" y="339"/>
                  </a:cubicBezTo>
                  <a:lnTo>
                    <a:pt x="568" y="357"/>
                  </a:lnTo>
                  <a:cubicBezTo>
                    <a:pt x="582" y="347"/>
                    <a:pt x="592" y="334"/>
                    <a:pt x="598" y="317"/>
                  </a:cubicBezTo>
                  <a:lnTo>
                    <a:pt x="572" y="293"/>
                  </a:lnTo>
                  <a:cubicBezTo>
                    <a:pt x="578" y="283"/>
                    <a:pt x="582" y="272"/>
                    <a:pt x="585" y="261"/>
                  </a:cubicBezTo>
                  <a:lnTo>
                    <a:pt x="620" y="262"/>
                  </a:lnTo>
                  <a:cubicBezTo>
                    <a:pt x="626" y="246"/>
                    <a:pt x="628" y="229"/>
                    <a:pt x="626" y="211"/>
                  </a:cubicBezTo>
                  <a:lnTo>
                    <a:pt x="591" y="204"/>
                  </a:lnTo>
                  <a:cubicBezTo>
                    <a:pt x="591" y="192"/>
                    <a:pt x="589" y="181"/>
                    <a:pt x="586" y="169"/>
                  </a:cubicBezTo>
                  <a:lnTo>
                    <a:pt x="617" y="153"/>
                  </a:lnTo>
                  <a:cubicBezTo>
                    <a:pt x="615" y="136"/>
                    <a:pt x="607" y="120"/>
                    <a:pt x="596" y="107"/>
                  </a:cubicBezTo>
                  <a:lnTo>
                    <a:pt x="563" y="117"/>
                  </a:lnTo>
                  <a:cubicBezTo>
                    <a:pt x="559" y="113"/>
                    <a:pt x="556" y="107"/>
                    <a:pt x="552" y="102"/>
                  </a:cubicBezTo>
                  <a:cubicBezTo>
                    <a:pt x="549" y="98"/>
                    <a:pt x="545" y="94"/>
                    <a:pt x="541" y="90"/>
                  </a:cubicBezTo>
                  <a:lnTo>
                    <a:pt x="559" y="60"/>
                  </a:lnTo>
                  <a:cubicBezTo>
                    <a:pt x="550" y="47"/>
                    <a:pt x="535" y="37"/>
                    <a:pt x="518" y="31"/>
                  </a:cubicBezTo>
                  <a:lnTo>
                    <a:pt x="495" y="56"/>
                  </a:lnTo>
                  <a:cubicBezTo>
                    <a:pt x="484" y="51"/>
                    <a:pt x="473" y="46"/>
                    <a:pt x="462" y="43"/>
                  </a:cubicBezTo>
                  <a:close/>
                  <a:moveTo>
                    <a:pt x="876" y="337"/>
                  </a:moveTo>
                  <a:cubicBezTo>
                    <a:pt x="895" y="361"/>
                    <a:pt x="905" y="391"/>
                    <a:pt x="902" y="424"/>
                  </a:cubicBezTo>
                  <a:cubicBezTo>
                    <a:pt x="898" y="455"/>
                    <a:pt x="882" y="483"/>
                    <a:pt x="859" y="502"/>
                  </a:cubicBezTo>
                  <a:cubicBezTo>
                    <a:pt x="836" y="521"/>
                    <a:pt x="805" y="530"/>
                    <a:pt x="772" y="527"/>
                  </a:cubicBezTo>
                  <a:cubicBezTo>
                    <a:pt x="740" y="523"/>
                    <a:pt x="713" y="508"/>
                    <a:pt x="694" y="484"/>
                  </a:cubicBezTo>
                  <a:cubicBezTo>
                    <a:pt x="674" y="461"/>
                    <a:pt x="665" y="431"/>
                    <a:pt x="668" y="399"/>
                  </a:cubicBezTo>
                  <a:cubicBezTo>
                    <a:pt x="672" y="366"/>
                    <a:pt x="688" y="339"/>
                    <a:pt x="711" y="320"/>
                  </a:cubicBezTo>
                  <a:cubicBezTo>
                    <a:pt x="734" y="301"/>
                    <a:pt x="765" y="291"/>
                    <a:pt x="797" y="295"/>
                  </a:cubicBezTo>
                  <a:cubicBezTo>
                    <a:pt x="830" y="299"/>
                    <a:pt x="857" y="315"/>
                    <a:pt x="876" y="337"/>
                  </a:cubicBezTo>
                  <a:close/>
                  <a:moveTo>
                    <a:pt x="813" y="389"/>
                  </a:moveTo>
                  <a:cubicBezTo>
                    <a:pt x="818" y="396"/>
                    <a:pt x="821" y="405"/>
                    <a:pt x="820" y="414"/>
                  </a:cubicBezTo>
                  <a:cubicBezTo>
                    <a:pt x="819" y="424"/>
                    <a:pt x="814" y="433"/>
                    <a:pt x="807" y="438"/>
                  </a:cubicBezTo>
                  <a:cubicBezTo>
                    <a:pt x="800" y="444"/>
                    <a:pt x="791" y="446"/>
                    <a:pt x="781" y="446"/>
                  </a:cubicBezTo>
                  <a:cubicBezTo>
                    <a:pt x="772" y="445"/>
                    <a:pt x="763" y="440"/>
                    <a:pt x="758" y="433"/>
                  </a:cubicBezTo>
                  <a:cubicBezTo>
                    <a:pt x="752" y="426"/>
                    <a:pt x="749" y="417"/>
                    <a:pt x="750" y="407"/>
                  </a:cubicBezTo>
                  <a:cubicBezTo>
                    <a:pt x="751" y="398"/>
                    <a:pt x="756" y="390"/>
                    <a:pt x="763" y="384"/>
                  </a:cubicBezTo>
                  <a:cubicBezTo>
                    <a:pt x="770" y="378"/>
                    <a:pt x="779" y="375"/>
                    <a:pt x="789" y="377"/>
                  </a:cubicBezTo>
                  <a:cubicBezTo>
                    <a:pt x="798" y="377"/>
                    <a:pt x="807" y="382"/>
                    <a:pt x="813" y="389"/>
                  </a:cubicBezTo>
                  <a:close/>
                  <a:moveTo>
                    <a:pt x="794" y="335"/>
                  </a:moveTo>
                  <a:cubicBezTo>
                    <a:pt x="814" y="337"/>
                    <a:pt x="832" y="348"/>
                    <a:pt x="845" y="363"/>
                  </a:cubicBezTo>
                  <a:cubicBezTo>
                    <a:pt x="857" y="378"/>
                    <a:pt x="863" y="398"/>
                    <a:pt x="861" y="419"/>
                  </a:cubicBezTo>
                  <a:cubicBezTo>
                    <a:pt x="859" y="440"/>
                    <a:pt x="848" y="458"/>
                    <a:pt x="833" y="471"/>
                  </a:cubicBezTo>
                  <a:cubicBezTo>
                    <a:pt x="817" y="482"/>
                    <a:pt x="797" y="489"/>
                    <a:pt x="777" y="487"/>
                  </a:cubicBezTo>
                  <a:cubicBezTo>
                    <a:pt x="756" y="484"/>
                    <a:pt x="738" y="474"/>
                    <a:pt x="725" y="459"/>
                  </a:cubicBezTo>
                  <a:cubicBezTo>
                    <a:pt x="713" y="443"/>
                    <a:pt x="707" y="424"/>
                    <a:pt x="709" y="403"/>
                  </a:cubicBezTo>
                  <a:cubicBezTo>
                    <a:pt x="711" y="382"/>
                    <a:pt x="722" y="364"/>
                    <a:pt x="737" y="352"/>
                  </a:cubicBezTo>
                  <a:cubicBezTo>
                    <a:pt x="752" y="339"/>
                    <a:pt x="772" y="334"/>
                    <a:pt x="794" y="335"/>
                  </a:cubicBezTo>
                  <a:close/>
                  <a:moveTo>
                    <a:pt x="833" y="241"/>
                  </a:moveTo>
                  <a:lnTo>
                    <a:pt x="834" y="206"/>
                  </a:lnTo>
                  <a:cubicBezTo>
                    <a:pt x="818" y="200"/>
                    <a:pt x="801" y="198"/>
                    <a:pt x="783" y="200"/>
                  </a:cubicBezTo>
                  <a:lnTo>
                    <a:pt x="776" y="234"/>
                  </a:lnTo>
                  <a:cubicBezTo>
                    <a:pt x="763" y="235"/>
                    <a:pt x="752" y="237"/>
                    <a:pt x="741" y="240"/>
                  </a:cubicBezTo>
                  <a:lnTo>
                    <a:pt x="724" y="210"/>
                  </a:lnTo>
                  <a:cubicBezTo>
                    <a:pt x="708" y="211"/>
                    <a:pt x="692" y="218"/>
                    <a:pt x="678" y="230"/>
                  </a:cubicBezTo>
                  <a:lnTo>
                    <a:pt x="688" y="263"/>
                  </a:lnTo>
                  <a:cubicBezTo>
                    <a:pt x="683" y="266"/>
                    <a:pt x="678" y="270"/>
                    <a:pt x="674" y="273"/>
                  </a:cubicBezTo>
                  <a:cubicBezTo>
                    <a:pt x="670" y="278"/>
                    <a:pt x="665" y="281"/>
                    <a:pt x="661" y="285"/>
                  </a:cubicBezTo>
                  <a:lnTo>
                    <a:pt x="632" y="266"/>
                  </a:lnTo>
                  <a:cubicBezTo>
                    <a:pt x="617" y="277"/>
                    <a:pt x="607" y="290"/>
                    <a:pt x="601" y="308"/>
                  </a:cubicBezTo>
                  <a:lnTo>
                    <a:pt x="626" y="331"/>
                  </a:lnTo>
                  <a:cubicBezTo>
                    <a:pt x="622" y="341"/>
                    <a:pt x="617" y="352"/>
                    <a:pt x="614" y="363"/>
                  </a:cubicBezTo>
                  <a:lnTo>
                    <a:pt x="579" y="362"/>
                  </a:lnTo>
                  <a:cubicBezTo>
                    <a:pt x="572" y="378"/>
                    <a:pt x="571" y="394"/>
                    <a:pt x="573" y="412"/>
                  </a:cubicBezTo>
                  <a:lnTo>
                    <a:pt x="607" y="420"/>
                  </a:lnTo>
                  <a:cubicBezTo>
                    <a:pt x="608" y="433"/>
                    <a:pt x="610" y="443"/>
                    <a:pt x="613" y="455"/>
                  </a:cubicBezTo>
                  <a:lnTo>
                    <a:pt x="582" y="471"/>
                  </a:lnTo>
                  <a:cubicBezTo>
                    <a:pt x="584" y="488"/>
                    <a:pt x="592" y="503"/>
                    <a:pt x="603" y="517"/>
                  </a:cubicBezTo>
                  <a:lnTo>
                    <a:pt x="636" y="508"/>
                  </a:lnTo>
                  <a:cubicBezTo>
                    <a:pt x="640" y="512"/>
                    <a:pt x="643" y="517"/>
                    <a:pt x="648" y="521"/>
                  </a:cubicBezTo>
                  <a:cubicBezTo>
                    <a:pt x="651" y="526"/>
                    <a:pt x="654" y="530"/>
                    <a:pt x="658" y="534"/>
                  </a:cubicBezTo>
                  <a:lnTo>
                    <a:pt x="640" y="564"/>
                  </a:lnTo>
                  <a:cubicBezTo>
                    <a:pt x="650" y="577"/>
                    <a:pt x="664" y="588"/>
                    <a:pt x="681" y="594"/>
                  </a:cubicBezTo>
                  <a:lnTo>
                    <a:pt x="705" y="569"/>
                  </a:lnTo>
                  <a:cubicBezTo>
                    <a:pt x="715" y="573"/>
                    <a:pt x="726" y="578"/>
                    <a:pt x="737" y="581"/>
                  </a:cubicBezTo>
                  <a:lnTo>
                    <a:pt x="736" y="616"/>
                  </a:lnTo>
                  <a:cubicBezTo>
                    <a:pt x="752" y="622"/>
                    <a:pt x="769" y="624"/>
                    <a:pt x="787" y="620"/>
                  </a:cubicBezTo>
                  <a:lnTo>
                    <a:pt x="795" y="587"/>
                  </a:lnTo>
                  <a:cubicBezTo>
                    <a:pt x="807" y="587"/>
                    <a:pt x="818" y="584"/>
                    <a:pt x="829" y="582"/>
                  </a:cubicBezTo>
                  <a:lnTo>
                    <a:pt x="845" y="612"/>
                  </a:lnTo>
                  <a:cubicBezTo>
                    <a:pt x="862" y="611"/>
                    <a:pt x="878" y="603"/>
                    <a:pt x="892" y="592"/>
                  </a:cubicBezTo>
                  <a:lnTo>
                    <a:pt x="882" y="558"/>
                  </a:lnTo>
                  <a:cubicBezTo>
                    <a:pt x="887" y="555"/>
                    <a:pt x="892" y="552"/>
                    <a:pt x="896" y="548"/>
                  </a:cubicBezTo>
                  <a:cubicBezTo>
                    <a:pt x="900" y="545"/>
                    <a:pt x="905" y="542"/>
                    <a:pt x="909" y="537"/>
                  </a:cubicBezTo>
                  <a:lnTo>
                    <a:pt x="938" y="555"/>
                  </a:lnTo>
                  <a:cubicBezTo>
                    <a:pt x="953" y="545"/>
                    <a:pt x="962" y="531"/>
                    <a:pt x="969" y="514"/>
                  </a:cubicBezTo>
                  <a:lnTo>
                    <a:pt x="943" y="491"/>
                  </a:lnTo>
                  <a:cubicBezTo>
                    <a:pt x="949" y="480"/>
                    <a:pt x="953" y="470"/>
                    <a:pt x="956" y="459"/>
                  </a:cubicBezTo>
                  <a:lnTo>
                    <a:pt x="991" y="460"/>
                  </a:lnTo>
                  <a:cubicBezTo>
                    <a:pt x="997" y="444"/>
                    <a:pt x="999" y="427"/>
                    <a:pt x="997" y="409"/>
                  </a:cubicBezTo>
                  <a:lnTo>
                    <a:pt x="962" y="401"/>
                  </a:lnTo>
                  <a:cubicBezTo>
                    <a:pt x="962" y="390"/>
                    <a:pt x="960" y="378"/>
                    <a:pt x="956" y="367"/>
                  </a:cubicBezTo>
                  <a:lnTo>
                    <a:pt x="988" y="351"/>
                  </a:lnTo>
                  <a:cubicBezTo>
                    <a:pt x="986" y="334"/>
                    <a:pt x="978" y="319"/>
                    <a:pt x="967" y="303"/>
                  </a:cubicBezTo>
                  <a:lnTo>
                    <a:pt x="934" y="315"/>
                  </a:lnTo>
                  <a:cubicBezTo>
                    <a:pt x="930" y="309"/>
                    <a:pt x="927" y="305"/>
                    <a:pt x="923" y="300"/>
                  </a:cubicBezTo>
                  <a:cubicBezTo>
                    <a:pt x="919" y="296"/>
                    <a:pt x="916" y="291"/>
                    <a:pt x="912" y="287"/>
                  </a:cubicBezTo>
                  <a:lnTo>
                    <a:pt x="930" y="257"/>
                  </a:lnTo>
                  <a:cubicBezTo>
                    <a:pt x="920" y="244"/>
                    <a:pt x="906" y="234"/>
                    <a:pt x="889" y="228"/>
                  </a:cubicBezTo>
                  <a:lnTo>
                    <a:pt x="865" y="253"/>
                  </a:lnTo>
                  <a:cubicBezTo>
                    <a:pt x="855" y="248"/>
                    <a:pt x="844" y="244"/>
                    <a:pt x="833" y="241"/>
                  </a:cubicBezTo>
                  <a:close/>
                  <a:moveTo>
                    <a:pt x="352" y="457"/>
                  </a:moveTo>
                  <a:cubicBezTo>
                    <a:pt x="369" y="460"/>
                    <a:pt x="385" y="465"/>
                    <a:pt x="401" y="471"/>
                  </a:cubicBezTo>
                  <a:lnTo>
                    <a:pt x="431" y="430"/>
                  </a:lnTo>
                  <a:cubicBezTo>
                    <a:pt x="457" y="437"/>
                    <a:pt x="478" y="449"/>
                    <a:pt x="495" y="466"/>
                  </a:cubicBezTo>
                  <a:lnTo>
                    <a:pt x="473" y="511"/>
                  </a:lnTo>
                  <a:cubicBezTo>
                    <a:pt x="479" y="517"/>
                    <a:pt x="485" y="523"/>
                    <a:pt x="490" y="528"/>
                  </a:cubicBezTo>
                  <a:cubicBezTo>
                    <a:pt x="497" y="535"/>
                    <a:pt x="503" y="540"/>
                    <a:pt x="508" y="547"/>
                  </a:cubicBezTo>
                  <a:lnTo>
                    <a:pt x="554" y="527"/>
                  </a:lnTo>
                  <a:cubicBezTo>
                    <a:pt x="573" y="546"/>
                    <a:pt x="586" y="567"/>
                    <a:pt x="591" y="591"/>
                  </a:cubicBezTo>
                  <a:lnTo>
                    <a:pt x="550" y="619"/>
                  </a:lnTo>
                  <a:cubicBezTo>
                    <a:pt x="555" y="635"/>
                    <a:pt x="559" y="651"/>
                    <a:pt x="563" y="667"/>
                  </a:cubicBezTo>
                  <a:lnTo>
                    <a:pt x="613" y="673"/>
                  </a:lnTo>
                  <a:cubicBezTo>
                    <a:pt x="619" y="699"/>
                    <a:pt x="619" y="723"/>
                    <a:pt x="613" y="746"/>
                  </a:cubicBezTo>
                  <a:lnTo>
                    <a:pt x="562" y="750"/>
                  </a:lnTo>
                  <a:cubicBezTo>
                    <a:pt x="559" y="767"/>
                    <a:pt x="555" y="783"/>
                    <a:pt x="550" y="799"/>
                  </a:cubicBezTo>
                  <a:lnTo>
                    <a:pt x="589" y="828"/>
                  </a:lnTo>
                  <a:cubicBezTo>
                    <a:pt x="582" y="854"/>
                    <a:pt x="570" y="875"/>
                    <a:pt x="553" y="892"/>
                  </a:cubicBezTo>
                  <a:lnTo>
                    <a:pt x="507" y="871"/>
                  </a:lnTo>
                  <a:cubicBezTo>
                    <a:pt x="502" y="876"/>
                    <a:pt x="496" y="882"/>
                    <a:pt x="490" y="888"/>
                  </a:cubicBezTo>
                  <a:cubicBezTo>
                    <a:pt x="485" y="894"/>
                    <a:pt x="478" y="900"/>
                    <a:pt x="471" y="905"/>
                  </a:cubicBezTo>
                  <a:lnTo>
                    <a:pt x="492" y="952"/>
                  </a:lnTo>
                  <a:cubicBezTo>
                    <a:pt x="473" y="971"/>
                    <a:pt x="452" y="982"/>
                    <a:pt x="428" y="988"/>
                  </a:cubicBezTo>
                  <a:lnTo>
                    <a:pt x="399" y="946"/>
                  </a:lnTo>
                  <a:cubicBezTo>
                    <a:pt x="384" y="952"/>
                    <a:pt x="368" y="956"/>
                    <a:pt x="351" y="959"/>
                  </a:cubicBezTo>
                  <a:lnTo>
                    <a:pt x="345" y="1009"/>
                  </a:lnTo>
                  <a:cubicBezTo>
                    <a:pt x="320" y="1016"/>
                    <a:pt x="295" y="1016"/>
                    <a:pt x="271" y="1009"/>
                  </a:cubicBezTo>
                  <a:lnTo>
                    <a:pt x="267" y="959"/>
                  </a:lnTo>
                  <a:cubicBezTo>
                    <a:pt x="251" y="956"/>
                    <a:pt x="234" y="952"/>
                    <a:pt x="219" y="946"/>
                  </a:cubicBezTo>
                  <a:lnTo>
                    <a:pt x="189" y="986"/>
                  </a:lnTo>
                  <a:cubicBezTo>
                    <a:pt x="163" y="980"/>
                    <a:pt x="142" y="967"/>
                    <a:pt x="125" y="950"/>
                  </a:cubicBezTo>
                  <a:lnTo>
                    <a:pt x="147" y="904"/>
                  </a:lnTo>
                  <a:cubicBezTo>
                    <a:pt x="140" y="900"/>
                    <a:pt x="135" y="894"/>
                    <a:pt x="129" y="888"/>
                  </a:cubicBezTo>
                  <a:cubicBezTo>
                    <a:pt x="123" y="882"/>
                    <a:pt x="117" y="875"/>
                    <a:pt x="112" y="869"/>
                  </a:cubicBezTo>
                  <a:lnTo>
                    <a:pt x="66" y="890"/>
                  </a:lnTo>
                  <a:cubicBezTo>
                    <a:pt x="47" y="871"/>
                    <a:pt x="34" y="849"/>
                    <a:pt x="29" y="826"/>
                  </a:cubicBezTo>
                  <a:lnTo>
                    <a:pt x="70" y="797"/>
                  </a:lnTo>
                  <a:cubicBezTo>
                    <a:pt x="64" y="782"/>
                    <a:pt x="60" y="766"/>
                    <a:pt x="58" y="749"/>
                  </a:cubicBezTo>
                  <a:lnTo>
                    <a:pt x="8" y="744"/>
                  </a:lnTo>
                  <a:cubicBezTo>
                    <a:pt x="0" y="718"/>
                    <a:pt x="0" y="693"/>
                    <a:pt x="8" y="670"/>
                  </a:cubicBezTo>
                  <a:lnTo>
                    <a:pt x="58" y="666"/>
                  </a:lnTo>
                  <a:cubicBezTo>
                    <a:pt x="61" y="649"/>
                    <a:pt x="65" y="633"/>
                    <a:pt x="71" y="618"/>
                  </a:cubicBezTo>
                  <a:lnTo>
                    <a:pt x="30" y="589"/>
                  </a:lnTo>
                  <a:cubicBezTo>
                    <a:pt x="36" y="563"/>
                    <a:pt x="49" y="542"/>
                    <a:pt x="67" y="525"/>
                  </a:cubicBezTo>
                  <a:lnTo>
                    <a:pt x="113" y="546"/>
                  </a:lnTo>
                  <a:cubicBezTo>
                    <a:pt x="118" y="540"/>
                    <a:pt x="123" y="534"/>
                    <a:pt x="129" y="528"/>
                  </a:cubicBezTo>
                  <a:cubicBezTo>
                    <a:pt x="135" y="523"/>
                    <a:pt x="141" y="517"/>
                    <a:pt x="148" y="511"/>
                  </a:cubicBezTo>
                  <a:lnTo>
                    <a:pt x="128" y="465"/>
                  </a:lnTo>
                  <a:cubicBezTo>
                    <a:pt x="147" y="446"/>
                    <a:pt x="168" y="434"/>
                    <a:pt x="192" y="428"/>
                  </a:cubicBezTo>
                  <a:lnTo>
                    <a:pt x="220" y="470"/>
                  </a:lnTo>
                  <a:cubicBezTo>
                    <a:pt x="236" y="464"/>
                    <a:pt x="252" y="460"/>
                    <a:pt x="269" y="457"/>
                  </a:cubicBezTo>
                  <a:lnTo>
                    <a:pt x="275" y="408"/>
                  </a:lnTo>
                  <a:cubicBezTo>
                    <a:pt x="300" y="400"/>
                    <a:pt x="325" y="400"/>
                    <a:pt x="348" y="408"/>
                  </a:cubicBezTo>
                  <a:lnTo>
                    <a:pt x="352" y="4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/>
          <p:cNvGrpSpPr>
            <a:grpSpLocks noChangeAspect="1"/>
          </p:cNvGrpSpPr>
          <p:nvPr/>
        </p:nvGrpSpPr>
        <p:grpSpPr>
          <a:xfrm>
            <a:off x="9949657" y="4485247"/>
            <a:ext cx="860425" cy="860425"/>
            <a:chOff x="9949657" y="4485247"/>
            <a:chExt cx="860425" cy="860425"/>
          </a:xfrm>
        </p:grpSpPr>
        <p:sp>
          <p:nvSpPr>
            <p:cNvPr id="45" name="Oval 9"/>
            <p:cNvSpPr>
              <a:spLocks noChangeAspect="1" noChangeArrowheads="1"/>
            </p:cNvSpPr>
            <p:nvPr/>
          </p:nvSpPr>
          <p:spPr bwMode="auto">
            <a:xfrm>
              <a:off x="9949657" y="4485247"/>
              <a:ext cx="860425" cy="860425"/>
            </a:xfrm>
            <a:prstGeom prst="ellipse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6" name="Freeform 15"/>
            <p:cNvSpPr>
              <a:spLocks noChangeAspect="1" noEditPoints="1"/>
            </p:cNvSpPr>
            <p:nvPr/>
          </p:nvSpPr>
          <p:spPr bwMode="auto">
            <a:xfrm>
              <a:off x="10100518" y="4654459"/>
              <a:ext cx="558703" cy="522000"/>
            </a:xfrm>
            <a:custGeom>
              <a:avLst/>
              <a:gdLst>
                <a:gd name="T0" fmla="*/ 694 w 1198"/>
                <a:gd name="T1" fmla="*/ 876 h 1121"/>
                <a:gd name="T2" fmla="*/ 474 w 1198"/>
                <a:gd name="T3" fmla="*/ 825 h 1121"/>
                <a:gd name="T4" fmla="*/ 796 w 1198"/>
                <a:gd name="T5" fmla="*/ 423 h 1121"/>
                <a:gd name="T6" fmla="*/ 387 w 1198"/>
                <a:gd name="T7" fmla="*/ 588 h 1121"/>
                <a:gd name="T8" fmla="*/ 779 w 1198"/>
                <a:gd name="T9" fmla="*/ 478 h 1121"/>
                <a:gd name="T10" fmla="*/ 711 w 1198"/>
                <a:gd name="T11" fmla="*/ 819 h 1121"/>
                <a:gd name="T12" fmla="*/ 1198 w 1198"/>
                <a:gd name="T13" fmla="*/ 216 h 1121"/>
                <a:gd name="T14" fmla="*/ 1003 w 1198"/>
                <a:gd name="T15" fmla="*/ 220 h 1121"/>
                <a:gd name="T16" fmla="*/ 588 w 1198"/>
                <a:gd name="T17" fmla="*/ 258 h 1121"/>
                <a:gd name="T18" fmla="*/ 427 w 1198"/>
                <a:gd name="T19" fmla="*/ 872 h 1121"/>
                <a:gd name="T20" fmla="*/ 592 w 1198"/>
                <a:gd name="T21" fmla="*/ 1121 h 1121"/>
                <a:gd name="T22" fmla="*/ 760 w 1198"/>
                <a:gd name="T23" fmla="*/ 867 h 1121"/>
                <a:gd name="T24" fmla="*/ 1016 w 1198"/>
                <a:gd name="T25" fmla="*/ 300 h 1121"/>
                <a:gd name="T26" fmla="*/ 599 w 1198"/>
                <a:gd name="T27" fmla="*/ 455 h 1121"/>
                <a:gd name="T28" fmla="*/ 730 w 1198"/>
                <a:gd name="T29" fmla="*/ 588 h 1121"/>
                <a:gd name="T30" fmla="*/ 768 w 1198"/>
                <a:gd name="T31" fmla="*/ 588 h 1121"/>
                <a:gd name="T32" fmla="*/ 599 w 1198"/>
                <a:gd name="T33" fmla="*/ 419 h 1121"/>
                <a:gd name="T34" fmla="*/ 633 w 1198"/>
                <a:gd name="T35" fmla="*/ 539 h 1121"/>
                <a:gd name="T36" fmla="*/ 599 w 1198"/>
                <a:gd name="T37" fmla="*/ 645 h 1121"/>
                <a:gd name="T38" fmla="*/ 685 w 1198"/>
                <a:gd name="T39" fmla="*/ 550 h 1121"/>
                <a:gd name="T40" fmla="*/ 504 w 1198"/>
                <a:gd name="T41" fmla="*/ 588 h 1121"/>
                <a:gd name="T42" fmla="*/ 601 w 1198"/>
                <a:gd name="T43" fmla="*/ 565 h 1121"/>
                <a:gd name="T44" fmla="*/ 599 w 1198"/>
                <a:gd name="T45" fmla="*/ 609 h 1121"/>
                <a:gd name="T46" fmla="*/ 601 w 1198"/>
                <a:gd name="T47" fmla="*/ 565 h 1121"/>
                <a:gd name="T48" fmla="*/ 563 w 1198"/>
                <a:gd name="T49" fmla="*/ 31 h 1121"/>
                <a:gd name="T50" fmla="*/ 622 w 1198"/>
                <a:gd name="T51" fmla="*/ 173 h 1121"/>
                <a:gd name="T52" fmla="*/ 857 w 1198"/>
                <a:gd name="T53" fmla="*/ 288 h 1121"/>
                <a:gd name="T54" fmla="*/ 912 w 1198"/>
                <a:gd name="T55" fmla="*/ 122 h 1121"/>
                <a:gd name="T56" fmla="*/ 880 w 1198"/>
                <a:gd name="T57" fmla="*/ 275 h 1121"/>
                <a:gd name="T58" fmla="*/ 292 w 1198"/>
                <a:gd name="T59" fmla="*/ 273 h 1121"/>
                <a:gd name="T60" fmla="*/ 262 w 1198"/>
                <a:gd name="T61" fmla="*/ 122 h 1121"/>
                <a:gd name="T62" fmla="*/ 317 w 1198"/>
                <a:gd name="T63" fmla="*/ 285 h 1121"/>
                <a:gd name="T64" fmla="*/ 27 w 1198"/>
                <a:gd name="T65" fmla="*/ 508 h 1121"/>
                <a:gd name="T66" fmla="*/ 180 w 1198"/>
                <a:gd name="T67" fmla="*/ 478 h 1121"/>
                <a:gd name="T68" fmla="*/ 112 w 1198"/>
                <a:gd name="T69" fmla="*/ 880 h 1121"/>
                <a:gd name="T70" fmla="*/ 218 w 1198"/>
                <a:gd name="T71" fmla="*/ 749 h 1121"/>
                <a:gd name="T72" fmla="*/ 129 w 1198"/>
                <a:gd name="T73" fmla="*/ 876 h 1121"/>
                <a:gd name="T74" fmla="*/ 1043 w 1198"/>
                <a:gd name="T75" fmla="*/ 876 h 1121"/>
                <a:gd name="T76" fmla="*/ 954 w 1198"/>
                <a:gd name="T77" fmla="*/ 751 h 1121"/>
                <a:gd name="T78" fmla="*/ 1060 w 1198"/>
                <a:gd name="T79" fmla="*/ 880 h 1121"/>
                <a:gd name="T80" fmla="*/ 992 w 1198"/>
                <a:gd name="T81" fmla="*/ 480 h 1121"/>
                <a:gd name="T82" fmla="*/ 1168 w 1198"/>
                <a:gd name="T83" fmla="*/ 480 h 1121"/>
                <a:gd name="T84" fmla="*/ 1005 w 1198"/>
                <a:gd name="T85" fmla="*/ 537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98" h="1121">
                  <a:moveTo>
                    <a:pt x="711" y="819"/>
                  </a:moveTo>
                  <a:cubicBezTo>
                    <a:pt x="700" y="825"/>
                    <a:pt x="694" y="838"/>
                    <a:pt x="694" y="848"/>
                  </a:cubicBezTo>
                  <a:lnTo>
                    <a:pt x="694" y="876"/>
                  </a:lnTo>
                  <a:lnTo>
                    <a:pt x="493" y="876"/>
                  </a:lnTo>
                  <a:lnTo>
                    <a:pt x="493" y="853"/>
                  </a:lnTo>
                  <a:cubicBezTo>
                    <a:pt x="493" y="842"/>
                    <a:pt x="487" y="829"/>
                    <a:pt x="474" y="825"/>
                  </a:cubicBezTo>
                  <a:cubicBezTo>
                    <a:pt x="385" y="781"/>
                    <a:pt x="326" y="687"/>
                    <a:pt x="326" y="586"/>
                  </a:cubicBezTo>
                  <a:cubicBezTo>
                    <a:pt x="326" y="440"/>
                    <a:pt x="444" y="321"/>
                    <a:pt x="588" y="321"/>
                  </a:cubicBezTo>
                  <a:cubicBezTo>
                    <a:pt x="673" y="321"/>
                    <a:pt x="747" y="362"/>
                    <a:pt x="796" y="423"/>
                  </a:cubicBezTo>
                  <a:lnTo>
                    <a:pt x="757" y="450"/>
                  </a:lnTo>
                  <a:cubicBezTo>
                    <a:pt x="719" y="406"/>
                    <a:pt x="662" y="376"/>
                    <a:pt x="599" y="376"/>
                  </a:cubicBezTo>
                  <a:cubicBezTo>
                    <a:pt x="482" y="376"/>
                    <a:pt x="387" y="472"/>
                    <a:pt x="387" y="588"/>
                  </a:cubicBezTo>
                  <a:cubicBezTo>
                    <a:pt x="387" y="704"/>
                    <a:pt x="482" y="797"/>
                    <a:pt x="599" y="797"/>
                  </a:cubicBezTo>
                  <a:cubicBezTo>
                    <a:pt x="715" y="797"/>
                    <a:pt x="810" y="704"/>
                    <a:pt x="810" y="588"/>
                  </a:cubicBezTo>
                  <a:cubicBezTo>
                    <a:pt x="810" y="548"/>
                    <a:pt x="798" y="510"/>
                    <a:pt x="779" y="478"/>
                  </a:cubicBezTo>
                  <a:lnTo>
                    <a:pt x="817" y="450"/>
                  </a:lnTo>
                  <a:cubicBezTo>
                    <a:pt x="840" y="491"/>
                    <a:pt x="853" y="537"/>
                    <a:pt x="853" y="586"/>
                  </a:cubicBezTo>
                  <a:cubicBezTo>
                    <a:pt x="853" y="685"/>
                    <a:pt x="800" y="774"/>
                    <a:pt x="711" y="819"/>
                  </a:cubicBezTo>
                  <a:close/>
                  <a:moveTo>
                    <a:pt x="1016" y="300"/>
                  </a:moveTo>
                  <a:lnTo>
                    <a:pt x="1071" y="309"/>
                  </a:lnTo>
                  <a:lnTo>
                    <a:pt x="1198" y="216"/>
                  </a:lnTo>
                  <a:lnTo>
                    <a:pt x="1121" y="205"/>
                  </a:lnTo>
                  <a:lnTo>
                    <a:pt x="1132" y="127"/>
                  </a:lnTo>
                  <a:lnTo>
                    <a:pt x="1003" y="220"/>
                  </a:lnTo>
                  <a:lnTo>
                    <a:pt x="997" y="279"/>
                  </a:lnTo>
                  <a:lnTo>
                    <a:pt x="848" y="385"/>
                  </a:lnTo>
                  <a:cubicBezTo>
                    <a:pt x="789" y="307"/>
                    <a:pt x="694" y="258"/>
                    <a:pt x="588" y="258"/>
                  </a:cubicBezTo>
                  <a:cubicBezTo>
                    <a:pt x="408" y="258"/>
                    <a:pt x="260" y="404"/>
                    <a:pt x="260" y="586"/>
                  </a:cubicBezTo>
                  <a:cubicBezTo>
                    <a:pt x="260" y="649"/>
                    <a:pt x="279" y="711"/>
                    <a:pt x="311" y="764"/>
                  </a:cubicBezTo>
                  <a:cubicBezTo>
                    <a:pt x="341" y="808"/>
                    <a:pt x="381" y="846"/>
                    <a:pt x="427" y="872"/>
                  </a:cubicBezTo>
                  <a:lnTo>
                    <a:pt x="427" y="982"/>
                  </a:lnTo>
                  <a:cubicBezTo>
                    <a:pt x="427" y="1011"/>
                    <a:pt x="444" y="1037"/>
                    <a:pt x="468" y="1049"/>
                  </a:cubicBezTo>
                  <a:cubicBezTo>
                    <a:pt x="476" y="1092"/>
                    <a:pt x="529" y="1121"/>
                    <a:pt x="592" y="1121"/>
                  </a:cubicBezTo>
                  <a:cubicBezTo>
                    <a:pt x="658" y="1121"/>
                    <a:pt x="709" y="1092"/>
                    <a:pt x="719" y="1051"/>
                  </a:cubicBezTo>
                  <a:cubicBezTo>
                    <a:pt x="743" y="1037"/>
                    <a:pt x="760" y="1011"/>
                    <a:pt x="760" y="982"/>
                  </a:cubicBezTo>
                  <a:lnTo>
                    <a:pt x="760" y="867"/>
                  </a:lnTo>
                  <a:cubicBezTo>
                    <a:pt x="859" y="808"/>
                    <a:pt x="918" y="702"/>
                    <a:pt x="918" y="586"/>
                  </a:cubicBezTo>
                  <a:cubicBezTo>
                    <a:pt x="918" y="522"/>
                    <a:pt x="899" y="463"/>
                    <a:pt x="867" y="412"/>
                  </a:cubicBezTo>
                  <a:lnTo>
                    <a:pt x="1016" y="300"/>
                  </a:lnTo>
                  <a:close/>
                  <a:moveTo>
                    <a:pt x="724" y="474"/>
                  </a:moveTo>
                  <a:lnTo>
                    <a:pt x="694" y="495"/>
                  </a:lnTo>
                  <a:cubicBezTo>
                    <a:pt x="671" y="469"/>
                    <a:pt x="637" y="455"/>
                    <a:pt x="599" y="455"/>
                  </a:cubicBezTo>
                  <a:cubicBezTo>
                    <a:pt x="525" y="455"/>
                    <a:pt x="465" y="514"/>
                    <a:pt x="465" y="588"/>
                  </a:cubicBezTo>
                  <a:cubicBezTo>
                    <a:pt x="465" y="660"/>
                    <a:pt x="525" y="719"/>
                    <a:pt x="599" y="719"/>
                  </a:cubicBezTo>
                  <a:cubicBezTo>
                    <a:pt x="673" y="719"/>
                    <a:pt x="730" y="660"/>
                    <a:pt x="730" y="588"/>
                  </a:cubicBezTo>
                  <a:cubicBezTo>
                    <a:pt x="730" y="565"/>
                    <a:pt x="726" y="544"/>
                    <a:pt x="717" y="527"/>
                  </a:cubicBezTo>
                  <a:lnTo>
                    <a:pt x="745" y="503"/>
                  </a:lnTo>
                  <a:cubicBezTo>
                    <a:pt x="760" y="529"/>
                    <a:pt x="768" y="556"/>
                    <a:pt x="768" y="588"/>
                  </a:cubicBezTo>
                  <a:cubicBezTo>
                    <a:pt x="768" y="681"/>
                    <a:pt x="692" y="755"/>
                    <a:pt x="599" y="755"/>
                  </a:cubicBezTo>
                  <a:cubicBezTo>
                    <a:pt x="506" y="755"/>
                    <a:pt x="429" y="681"/>
                    <a:pt x="429" y="588"/>
                  </a:cubicBezTo>
                  <a:cubicBezTo>
                    <a:pt x="429" y="495"/>
                    <a:pt x="506" y="419"/>
                    <a:pt x="599" y="419"/>
                  </a:cubicBezTo>
                  <a:cubicBezTo>
                    <a:pt x="647" y="419"/>
                    <a:pt x="692" y="440"/>
                    <a:pt x="724" y="474"/>
                  </a:cubicBezTo>
                  <a:close/>
                  <a:moveTo>
                    <a:pt x="662" y="518"/>
                  </a:moveTo>
                  <a:lnTo>
                    <a:pt x="633" y="539"/>
                  </a:lnTo>
                  <a:cubicBezTo>
                    <a:pt x="622" y="533"/>
                    <a:pt x="611" y="529"/>
                    <a:pt x="599" y="529"/>
                  </a:cubicBezTo>
                  <a:cubicBezTo>
                    <a:pt x="567" y="529"/>
                    <a:pt x="539" y="556"/>
                    <a:pt x="539" y="588"/>
                  </a:cubicBezTo>
                  <a:cubicBezTo>
                    <a:pt x="539" y="620"/>
                    <a:pt x="567" y="645"/>
                    <a:pt x="599" y="645"/>
                  </a:cubicBezTo>
                  <a:cubicBezTo>
                    <a:pt x="630" y="645"/>
                    <a:pt x="658" y="620"/>
                    <a:pt x="658" y="588"/>
                  </a:cubicBezTo>
                  <a:cubicBezTo>
                    <a:pt x="658" y="582"/>
                    <a:pt x="656" y="577"/>
                    <a:pt x="654" y="573"/>
                  </a:cubicBezTo>
                  <a:lnTo>
                    <a:pt x="685" y="550"/>
                  </a:lnTo>
                  <a:cubicBezTo>
                    <a:pt x="690" y="560"/>
                    <a:pt x="692" y="575"/>
                    <a:pt x="692" y="588"/>
                  </a:cubicBezTo>
                  <a:cubicBezTo>
                    <a:pt x="692" y="639"/>
                    <a:pt x="650" y="681"/>
                    <a:pt x="599" y="681"/>
                  </a:cubicBezTo>
                  <a:cubicBezTo>
                    <a:pt x="546" y="681"/>
                    <a:pt x="504" y="639"/>
                    <a:pt x="504" y="588"/>
                  </a:cubicBezTo>
                  <a:cubicBezTo>
                    <a:pt x="504" y="535"/>
                    <a:pt x="546" y="495"/>
                    <a:pt x="599" y="495"/>
                  </a:cubicBezTo>
                  <a:cubicBezTo>
                    <a:pt x="624" y="495"/>
                    <a:pt x="645" y="503"/>
                    <a:pt x="662" y="518"/>
                  </a:cubicBezTo>
                  <a:close/>
                  <a:moveTo>
                    <a:pt x="601" y="565"/>
                  </a:moveTo>
                  <a:lnTo>
                    <a:pt x="597" y="590"/>
                  </a:lnTo>
                  <a:lnTo>
                    <a:pt x="620" y="592"/>
                  </a:lnTo>
                  <a:cubicBezTo>
                    <a:pt x="618" y="603"/>
                    <a:pt x="609" y="609"/>
                    <a:pt x="599" y="609"/>
                  </a:cubicBezTo>
                  <a:cubicBezTo>
                    <a:pt x="586" y="609"/>
                    <a:pt x="575" y="601"/>
                    <a:pt x="575" y="588"/>
                  </a:cubicBezTo>
                  <a:cubicBezTo>
                    <a:pt x="575" y="575"/>
                    <a:pt x="586" y="565"/>
                    <a:pt x="599" y="565"/>
                  </a:cubicBezTo>
                  <a:cubicBezTo>
                    <a:pt x="599" y="565"/>
                    <a:pt x="601" y="565"/>
                    <a:pt x="601" y="565"/>
                  </a:cubicBezTo>
                  <a:close/>
                  <a:moveTo>
                    <a:pt x="592" y="203"/>
                  </a:moveTo>
                  <a:cubicBezTo>
                    <a:pt x="578" y="203"/>
                    <a:pt x="565" y="190"/>
                    <a:pt x="565" y="173"/>
                  </a:cubicBezTo>
                  <a:lnTo>
                    <a:pt x="563" y="31"/>
                  </a:lnTo>
                  <a:cubicBezTo>
                    <a:pt x="563" y="15"/>
                    <a:pt x="575" y="2"/>
                    <a:pt x="592" y="2"/>
                  </a:cubicBezTo>
                  <a:cubicBezTo>
                    <a:pt x="607" y="0"/>
                    <a:pt x="620" y="15"/>
                    <a:pt x="620" y="29"/>
                  </a:cubicBezTo>
                  <a:lnTo>
                    <a:pt x="622" y="173"/>
                  </a:lnTo>
                  <a:cubicBezTo>
                    <a:pt x="622" y="188"/>
                    <a:pt x="609" y="203"/>
                    <a:pt x="592" y="203"/>
                  </a:cubicBezTo>
                  <a:cubicBezTo>
                    <a:pt x="592" y="203"/>
                    <a:pt x="592" y="203"/>
                    <a:pt x="592" y="203"/>
                  </a:cubicBezTo>
                  <a:close/>
                  <a:moveTo>
                    <a:pt x="857" y="288"/>
                  </a:moveTo>
                  <a:cubicBezTo>
                    <a:pt x="851" y="288"/>
                    <a:pt x="844" y="285"/>
                    <a:pt x="840" y="281"/>
                  </a:cubicBezTo>
                  <a:cubicBezTo>
                    <a:pt x="827" y="273"/>
                    <a:pt x="823" y="256"/>
                    <a:pt x="831" y="241"/>
                  </a:cubicBezTo>
                  <a:lnTo>
                    <a:pt x="912" y="122"/>
                  </a:lnTo>
                  <a:cubicBezTo>
                    <a:pt x="920" y="110"/>
                    <a:pt x="937" y="106"/>
                    <a:pt x="950" y="114"/>
                  </a:cubicBezTo>
                  <a:cubicBezTo>
                    <a:pt x="965" y="122"/>
                    <a:pt x="969" y="142"/>
                    <a:pt x="961" y="154"/>
                  </a:cubicBezTo>
                  <a:lnTo>
                    <a:pt x="880" y="275"/>
                  </a:lnTo>
                  <a:cubicBezTo>
                    <a:pt x="874" y="281"/>
                    <a:pt x="865" y="288"/>
                    <a:pt x="857" y="288"/>
                  </a:cubicBezTo>
                  <a:close/>
                  <a:moveTo>
                    <a:pt x="317" y="285"/>
                  </a:moveTo>
                  <a:cubicBezTo>
                    <a:pt x="307" y="285"/>
                    <a:pt x="298" y="281"/>
                    <a:pt x="292" y="273"/>
                  </a:cubicBezTo>
                  <a:lnTo>
                    <a:pt x="214" y="154"/>
                  </a:lnTo>
                  <a:cubicBezTo>
                    <a:pt x="203" y="142"/>
                    <a:pt x="207" y="122"/>
                    <a:pt x="222" y="114"/>
                  </a:cubicBezTo>
                  <a:cubicBezTo>
                    <a:pt x="235" y="106"/>
                    <a:pt x="252" y="108"/>
                    <a:pt x="262" y="122"/>
                  </a:cubicBezTo>
                  <a:lnTo>
                    <a:pt x="341" y="241"/>
                  </a:lnTo>
                  <a:cubicBezTo>
                    <a:pt x="349" y="254"/>
                    <a:pt x="345" y="273"/>
                    <a:pt x="332" y="281"/>
                  </a:cubicBezTo>
                  <a:cubicBezTo>
                    <a:pt x="328" y="285"/>
                    <a:pt x="322" y="285"/>
                    <a:pt x="317" y="285"/>
                  </a:cubicBezTo>
                  <a:close/>
                  <a:moveTo>
                    <a:pt x="173" y="537"/>
                  </a:moveTo>
                  <a:cubicBezTo>
                    <a:pt x="171" y="537"/>
                    <a:pt x="169" y="535"/>
                    <a:pt x="167" y="535"/>
                  </a:cubicBezTo>
                  <a:lnTo>
                    <a:pt x="27" y="508"/>
                  </a:lnTo>
                  <a:cubicBezTo>
                    <a:pt x="10" y="503"/>
                    <a:pt x="0" y="489"/>
                    <a:pt x="4" y="474"/>
                  </a:cubicBezTo>
                  <a:cubicBezTo>
                    <a:pt x="8" y="457"/>
                    <a:pt x="23" y="448"/>
                    <a:pt x="38" y="450"/>
                  </a:cubicBezTo>
                  <a:lnTo>
                    <a:pt x="180" y="478"/>
                  </a:lnTo>
                  <a:cubicBezTo>
                    <a:pt x="195" y="482"/>
                    <a:pt x="205" y="497"/>
                    <a:pt x="201" y="514"/>
                  </a:cubicBezTo>
                  <a:cubicBezTo>
                    <a:pt x="199" y="527"/>
                    <a:pt x="186" y="537"/>
                    <a:pt x="173" y="537"/>
                  </a:cubicBezTo>
                  <a:close/>
                  <a:moveTo>
                    <a:pt x="112" y="880"/>
                  </a:moveTo>
                  <a:cubicBezTo>
                    <a:pt x="104" y="880"/>
                    <a:pt x="93" y="876"/>
                    <a:pt x="89" y="865"/>
                  </a:cubicBezTo>
                  <a:cubicBezTo>
                    <a:pt x="80" y="853"/>
                    <a:pt x="85" y="833"/>
                    <a:pt x="97" y="825"/>
                  </a:cubicBezTo>
                  <a:lnTo>
                    <a:pt x="218" y="749"/>
                  </a:lnTo>
                  <a:cubicBezTo>
                    <a:pt x="233" y="740"/>
                    <a:pt x="250" y="745"/>
                    <a:pt x="258" y="759"/>
                  </a:cubicBezTo>
                  <a:cubicBezTo>
                    <a:pt x="266" y="772"/>
                    <a:pt x="262" y="789"/>
                    <a:pt x="250" y="797"/>
                  </a:cubicBezTo>
                  <a:lnTo>
                    <a:pt x="129" y="876"/>
                  </a:lnTo>
                  <a:cubicBezTo>
                    <a:pt x="123" y="878"/>
                    <a:pt x="118" y="880"/>
                    <a:pt x="112" y="880"/>
                  </a:cubicBezTo>
                  <a:close/>
                  <a:moveTo>
                    <a:pt x="1060" y="880"/>
                  </a:moveTo>
                  <a:cubicBezTo>
                    <a:pt x="1054" y="880"/>
                    <a:pt x="1049" y="880"/>
                    <a:pt x="1043" y="876"/>
                  </a:cubicBezTo>
                  <a:lnTo>
                    <a:pt x="922" y="800"/>
                  </a:lnTo>
                  <a:cubicBezTo>
                    <a:pt x="910" y="791"/>
                    <a:pt x="906" y="772"/>
                    <a:pt x="914" y="759"/>
                  </a:cubicBezTo>
                  <a:cubicBezTo>
                    <a:pt x="922" y="747"/>
                    <a:pt x="939" y="742"/>
                    <a:pt x="954" y="751"/>
                  </a:cubicBezTo>
                  <a:lnTo>
                    <a:pt x="1075" y="827"/>
                  </a:lnTo>
                  <a:cubicBezTo>
                    <a:pt x="1088" y="836"/>
                    <a:pt x="1092" y="853"/>
                    <a:pt x="1083" y="867"/>
                  </a:cubicBezTo>
                  <a:cubicBezTo>
                    <a:pt x="1079" y="876"/>
                    <a:pt x="1071" y="880"/>
                    <a:pt x="1060" y="880"/>
                  </a:cubicBezTo>
                  <a:close/>
                  <a:moveTo>
                    <a:pt x="999" y="537"/>
                  </a:moveTo>
                  <a:cubicBezTo>
                    <a:pt x="986" y="537"/>
                    <a:pt x="973" y="527"/>
                    <a:pt x="971" y="514"/>
                  </a:cubicBezTo>
                  <a:cubicBezTo>
                    <a:pt x="967" y="499"/>
                    <a:pt x="978" y="482"/>
                    <a:pt x="992" y="480"/>
                  </a:cubicBezTo>
                  <a:lnTo>
                    <a:pt x="1134" y="453"/>
                  </a:lnTo>
                  <a:cubicBezTo>
                    <a:pt x="1149" y="448"/>
                    <a:pt x="1166" y="459"/>
                    <a:pt x="1168" y="474"/>
                  </a:cubicBezTo>
                  <a:cubicBezTo>
                    <a:pt x="1168" y="476"/>
                    <a:pt x="1168" y="478"/>
                    <a:pt x="1168" y="480"/>
                  </a:cubicBezTo>
                  <a:lnTo>
                    <a:pt x="1168" y="480"/>
                  </a:lnTo>
                  <a:cubicBezTo>
                    <a:pt x="1168" y="493"/>
                    <a:pt x="1159" y="505"/>
                    <a:pt x="1145" y="508"/>
                  </a:cubicBezTo>
                  <a:lnTo>
                    <a:pt x="1005" y="537"/>
                  </a:lnTo>
                  <a:cubicBezTo>
                    <a:pt x="1003" y="537"/>
                    <a:pt x="1001" y="537"/>
                    <a:pt x="999" y="5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7" name="组合 46"/>
          <p:cNvGrpSpPr>
            <a:grpSpLocks noChangeAspect="1"/>
          </p:cNvGrpSpPr>
          <p:nvPr/>
        </p:nvGrpSpPr>
        <p:grpSpPr>
          <a:xfrm>
            <a:off x="3590132" y="2126222"/>
            <a:ext cx="860425" cy="858838"/>
            <a:chOff x="3590132" y="2126222"/>
            <a:chExt cx="860425" cy="858838"/>
          </a:xfrm>
        </p:grpSpPr>
        <p:sp>
          <p:nvSpPr>
            <p:cNvPr id="48" name="Oval 11"/>
            <p:cNvSpPr>
              <a:spLocks noChangeAspect="1" noChangeArrowheads="1"/>
            </p:cNvSpPr>
            <p:nvPr/>
          </p:nvSpPr>
          <p:spPr bwMode="auto">
            <a:xfrm>
              <a:off x="3590132" y="2126222"/>
              <a:ext cx="860425" cy="858838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3500000" scaled="1"/>
              <a:tileRect/>
            </a:gradFill>
            <a:ln w="25400" cap="flat" cmpd="sng" algn="ctr">
              <a:gradFill flip="none" rotWithShape="1">
                <a:gsLst>
                  <a:gs pos="0">
                    <a:schemeClr val="accent2"/>
                  </a:gs>
                  <a:gs pos="100000">
                    <a:schemeClr val="accent2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9" name="Freeform 102"/>
            <p:cNvSpPr>
              <a:spLocks noChangeAspect="1" noEditPoints="1"/>
            </p:cNvSpPr>
            <p:nvPr/>
          </p:nvSpPr>
          <p:spPr bwMode="auto">
            <a:xfrm>
              <a:off x="3777673" y="2310841"/>
              <a:ext cx="485343" cy="489600"/>
            </a:xfrm>
            <a:custGeom>
              <a:avLst/>
              <a:gdLst>
                <a:gd name="T0" fmla="*/ 775 w 999"/>
                <a:gd name="T1" fmla="*/ 879 h 1007"/>
                <a:gd name="T2" fmla="*/ 567 w 999"/>
                <a:gd name="T3" fmla="*/ 517 h 1007"/>
                <a:gd name="T4" fmla="*/ 889 w 999"/>
                <a:gd name="T5" fmla="*/ 251 h 1007"/>
                <a:gd name="T6" fmla="*/ 962 w 999"/>
                <a:gd name="T7" fmla="*/ 504 h 1007"/>
                <a:gd name="T8" fmla="*/ 775 w 999"/>
                <a:gd name="T9" fmla="*/ 879 h 1007"/>
                <a:gd name="T10" fmla="*/ 857 w 999"/>
                <a:gd name="T11" fmla="*/ 153 h 1007"/>
                <a:gd name="T12" fmla="*/ 515 w 999"/>
                <a:gd name="T13" fmla="*/ 431 h 1007"/>
                <a:gd name="T14" fmla="*/ 515 w 999"/>
                <a:gd name="T15" fmla="*/ 466 h 1007"/>
                <a:gd name="T16" fmla="*/ 874 w 999"/>
                <a:gd name="T17" fmla="*/ 171 h 1007"/>
                <a:gd name="T18" fmla="*/ 857 w 999"/>
                <a:gd name="T19" fmla="*/ 153 h 1007"/>
                <a:gd name="T20" fmla="*/ 820 w 999"/>
                <a:gd name="T21" fmla="*/ 117 h 1007"/>
                <a:gd name="T22" fmla="*/ 515 w 999"/>
                <a:gd name="T23" fmla="*/ 366 h 1007"/>
                <a:gd name="T24" fmla="*/ 515 w 999"/>
                <a:gd name="T25" fmla="*/ 403 h 1007"/>
                <a:gd name="T26" fmla="*/ 842 w 999"/>
                <a:gd name="T27" fmla="*/ 137 h 1007"/>
                <a:gd name="T28" fmla="*/ 820 w 999"/>
                <a:gd name="T29" fmla="*/ 117 h 1007"/>
                <a:gd name="T30" fmla="*/ 779 w 999"/>
                <a:gd name="T31" fmla="*/ 86 h 1007"/>
                <a:gd name="T32" fmla="*/ 515 w 999"/>
                <a:gd name="T33" fmla="*/ 301 h 1007"/>
                <a:gd name="T34" fmla="*/ 515 w 999"/>
                <a:gd name="T35" fmla="*/ 338 h 1007"/>
                <a:gd name="T36" fmla="*/ 803 w 999"/>
                <a:gd name="T37" fmla="*/ 104 h 1007"/>
                <a:gd name="T38" fmla="*/ 779 w 999"/>
                <a:gd name="T39" fmla="*/ 86 h 1007"/>
                <a:gd name="T40" fmla="*/ 733 w 999"/>
                <a:gd name="T41" fmla="*/ 58 h 1007"/>
                <a:gd name="T42" fmla="*/ 515 w 999"/>
                <a:gd name="T43" fmla="*/ 236 h 1007"/>
                <a:gd name="T44" fmla="*/ 515 w 999"/>
                <a:gd name="T45" fmla="*/ 273 h 1007"/>
                <a:gd name="T46" fmla="*/ 759 w 999"/>
                <a:gd name="T47" fmla="*/ 74 h 1007"/>
                <a:gd name="T48" fmla="*/ 733 w 999"/>
                <a:gd name="T49" fmla="*/ 58 h 1007"/>
                <a:gd name="T50" fmla="*/ 682 w 999"/>
                <a:gd name="T51" fmla="*/ 35 h 1007"/>
                <a:gd name="T52" fmla="*/ 515 w 999"/>
                <a:gd name="T53" fmla="*/ 171 h 1007"/>
                <a:gd name="T54" fmla="*/ 515 w 999"/>
                <a:gd name="T55" fmla="*/ 208 h 1007"/>
                <a:gd name="T56" fmla="*/ 711 w 999"/>
                <a:gd name="T57" fmla="*/ 47 h 1007"/>
                <a:gd name="T58" fmla="*/ 682 w 999"/>
                <a:gd name="T59" fmla="*/ 35 h 1007"/>
                <a:gd name="T60" fmla="*/ 624 w 999"/>
                <a:gd name="T61" fmla="*/ 17 h 1007"/>
                <a:gd name="T62" fmla="*/ 515 w 999"/>
                <a:gd name="T63" fmla="*/ 106 h 1007"/>
                <a:gd name="T64" fmla="*/ 515 w 999"/>
                <a:gd name="T65" fmla="*/ 143 h 1007"/>
                <a:gd name="T66" fmla="*/ 658 w 999"/>
                <a:gd name="T67" fmla="*/ 27 h 1007"/>
                <a:gd name="T68" fmla="*/ 624 w 999"/>
                <a:gd name="T69" fmla="*/ 17 h 1007"/>
                <a:gd name="T70" fmla="*/ 560 w 999"/>
                <a:gd name="T71" fmla="*/ 4 h 1007"/>
                <a:gd name="T72" fmla="*/ 515 w 999"/>
                <a:gd name="T73" fmla="*/ 41 h 1007"/>
                <a:gd name="T74" fmla="*/ 515 w 999"/>
                <a:gd name="T75" fmla="*/ 77 h 1007"/>
                <a:gd name="T76" fmla="*/ 598 w 999"/>
                <a:gd name="T77" fmla="*/ 11 h 1007"/>
                <a:gd name="T78" fmla="*/ 560 w 999"/>
                <a:gd name="T79" fmla="*/ 4 h 1007"/>
                <a:gd name="T80" fmla="*/ 515 w 999"/>
                <a:gd name="T81" fmla="*/ 0 h 1007"/>
                <a:gd name="T82" fmla="*/ 515 w 999"/>
                <a:gd name="T83" fmla="*/ 13 h 1007"/>
                <a:gd name="T84" fmla="*/ 529 w 999"/>
                <a:gd name="T85" fmla="*/ 1 h 1007"/>
                <a:gd name="T86" fmla="*/ 515 w 999"/>
                <a:gd name="T87" fmla="*/ 0 h 1007"/>
                <a:gd name="T88" fmla="*/ 481 w 999"/>
                <a:gd name="T89" fmla="*/ 511 h 1007"/>
                <a:gd name="T90" fmla="*/ 480 w 999"/>
                <a:gd name="T91" fmla="*/ 508 h 1007"/>
                <a:gd name="T92" fmla="*/ 479 w 999"/>
                <a:gd name="T93" fmla="*/ 504 h 1007"/>
                <a:gd name="T94" fmla="*/ 479 w 999"/>
                <a:gd name="T95" fmla="*/ 0 h 1007"/>
                <a:gd name="T96" fmla="*/ 0 w 999"/>
                <a:gd name="T97" fmla="*/ 504 h 1007"/>
                <a:gd name="T98" fmla="*/ 500 w 999"/>
                <a:gd name="T99" fmla="*/ 1007 h 1007"/>
                <a:gd name="T100" fmla="*/ 732 w 999"/>
                <a:gd name="T101" fmla="*/ 950 h 1007"/>
                <a:gd name="T102" fmla="*/ 482 w 999"/>
                <a:gd name="T103" fmla="*/ 512 h 1007"/>
                <a:gd name="T104" fmla="*/ 481 w 999"/>
                <a:gd name="T105" fmla="*/ 511 h 1007"/>
                <a:gd name="T106" fmla="*/ 897 w 999"/>
                <a:gd name="T107" fmla="*/ 199 h 1007"/>
                <a:gd name="T108" fmla="*/ 520 w 999"/>
                <a:gd name="T109" fmla="*/ 508 h 1007"/>
                <a:gd name="T110" fmla="*/ 763 w 999"/>
                <a:gd name="T111" fmla="*/ 931 h 1007"/>
                <a:gd name="T112" fmla="*/ 999 w 999"/>
                <a:gd name="T113" fmla="*/ 504 h 1007"/>
                <a:gd name="T114" fmla="*/ 897 w 999"/>
                <a:gd name="T115" fmla="*/ 199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99" h="1007">
                  <a:moveTo>
                    <a:pt x="775" y="879"/>
                  </a:moveTo>
                  <a:lnTo>
                    <a:pt x="567" y="517"/>
                  </a:lnTo>
                  <a:lnTo>
                    <a:pt x="889" y="251"/>
                  </a:lnTo>
                  <a:cubicBezTo>
                    <a:pt x="938" y="327"/>
                    <a:pt x="962" y="413"/>
                    <a:pt x="962" y="504"/>
                  </a:cubicBezTo>
                  <a:cubicBezTo>
                    <a:pt x="962" y="654"/>
                    <a:pt x="893" y="791"/>
                    <a:pt x="775" y="879"/>
                  </a:cubicBezTo>
                  <a:close/>
                  <a:moveTo>
                    <a:pt x="857" y="153"/>
                  </a:moveTo>
                  <a:lnTo>
                    <a:pt x="515" y="431"/>
                  </a:lnTo>
                  <a:lnTo>
                    <a:pt x="515" y="466"/>
                  </a:lnTo>
                  <a:lnTo>
                    <a:pt x="874" y="171"/>
                  </a:lnTo>
                  <a:lnTo>
                    <a:pt x="857" y="153"/>
                  </a:lnTo>
                  <a:close/>
                  <a:moveTo>
                    <a:pt x="820" y="117"/>
                  </a:moveTo>
                  <a:lnTo>
                    <a:pt x="515" y="366"/>
                  </a:lnTo>
                  <a:lnTo>
                    <a:pt x="515" y="403"/>
                  </a:lnTo>
                  <a:lnTo>
                    <a:pt x="842" y="137"/>
                  </a:lnTo>
                  <a:lnTo>
                    <a:pt x="820" y="117"/>
                  </a:lnTo>
                  <a:close/>
                  <a:moveTo>
                    <a:pt x="779" y="86"/>
                  </a:moveTo>
                  <a:lnTo>
                    <a:pt x="515" y="301"/>
                  </a:lnTo>
                  <a:lnTo>
                    <a:pt x="515" y="338"/>
                  </a:lnTo>
                  <a:lnTo>
                    <a:pt x="803" y="104"/>
                  </a:lnTo>
                  <a:lnTo>
                    <a:pt x="779" y="86"/>
                  </a:lnTo>
                  <a:close/>
                  <a:moveTo>
                    <a:pt x="733" y="58"/>
                  </a:moveTo>
                  <a:lnTo>
                    <a:pt x="515" y="236"/>
                  </a:lnTo>
                  <a:lnTo>
                    <a:pt x="515" y="273"/>
                  </a:lnTo>
                  <a:lnTo>
                    <a:pt x="759" y="74"/>
                  </a:lnTo>
                  <a:cubicBezTo>
                    <a:pt x="750" y="68"/>
                    <a:pt x="742" y="63"/>
                    <a:pt x="733" y="58"/>
                  </a:cubicBezTo>
                  <a:close/>
                  <a:moveTo>
                    <a:pt x="682" y="35"/>
                  </a:moveTo>
                  <a:lnTo>
                    <a:pt x="515" y="171"/>
                  </a:lnTo>
                  <a:lnTo>
                    <a:pt x="515" y="208"/>
                  </a:lnTo>
                  <a:lnTo>
                    <a:pt x="711" y="47"/>
                  </a:lnTo>
                  <a:cubicBezTo>
                    <a:pt x="702" y="43"/>
                    <a:pt x="692" y="39"/>
                    <a:pt x="682" y="35"/>
                  </a:cubicBezTo>
                  <a:close/>
                  <a:moveTo>
                    <a:pt x="624" y="17"/>
                  </a:moveTo>
                  <a:lnTo>
                    <a:pt x="515" y="106"/>
                  </a:lnTo>
                  <a:lnTo>
                    <a:pt x="515" y="143"/>
                  </a:lnTo>
                  <a:lnTo>
                    <a:pt x="658" y="27"/>
                  </a:lnTo>
                  <a:cubicBezTo>
                    <a:pt x="647" y="22"/>
                    <a:pt x="636" y="19"/>
                    <a:pt x="624" y="17"/>
                  </a:cubicBezTo>
                  <a:close/>
                  <a:moveTo>
                    <a:pt x="560" y="4"/>
                  </a:moveTo>
                  <a:lnTo>
                    <a:pt x="515" y="41"/>
                  </a:lnTo>
                  <a:lnTo>
                    <a:pt x="515" y="77"/>
                  </a:lnTo>
                  <a:lnTo>
                    <a:pt x="598" y="11"/>
                  </a:lnTo>
                  <a:cubicBezTo>
                    <a:pt x="586" y="8"/>
                    <a:pt x="573" y="5"/>
                    <a:pt x="560" y="4"/>
                  </a:cubicBezTo>
                  <a:close/>
                  <a:moveTo>
                    <a:pt x="515" y="0"/>
                  </a:moveTo>
                  <a:lnTo>
                    <a:pt x="515" y="13"/>
                  </a:lnTo>
                  <a:lnTo>
                    <a:pt x="529" y="1"/>
                  </a:lnTo>
                  <a:lnTo>
                    <a:pt x="515" y="0"/>
                  </a:lnTo>
                  <a:close/>
                  <a:moveTo>
                    <a:pt x="481" y="511"/>
                  </a:moveTo>
                  <a:lnTo>
                    <a:pt x="480" y="508"/>
                  </a:lnTo>
                  <a:lnTo>
                    <a:pt x="479" y="504"/>
                  </a:lnTo>
                  <a:lnTo>
                    <a:pt x="479" y="0"/>
                  </a:lnTo>
                  <a:cubicBezTo>
                    <a:pt x="213" y="11"/>
                    <a:pt x="0" y="233"/>
                    <a:pt x="0" y="504"/>
                  </a:cubicBezTo>
                  <a:cubicBezTo>
                    <a:pt x="0" y="782"/>
                    <a:pt x="223" y="1007"/>
                    <a:pt x="500" y="1007"/>
                  </a:cubicBezTo>
                  <a:cubicBezTo>
                    <a:pt x="584" y="1007"/>
                    <a:pt x="663" y="987"/>
                    <a:pt x="732" y="950"/>
                  </a:cubicBezTo>
                  <a:lnTo>
                    <a:pt x="482" y="512"/>
                  </a:lnTo>
                  <a:lnTo>
                    <a:pt x="481" y="511"/>
                  </a:lnTo>
                  <a:close/>
                  <a:moveTo>
                    <a:pt x="897" y="199"/>
                  </a:moveTo>
                  <a:lnTo>
                    <a:pt x="520" y="508"/>
                  </a:lnTo>
                  <a:lnTo>
                    <a:pt x="763" y="931"/>
                  </a:lnTo>
                  <a:cubicBezTo>
                    <a:pt x="904" y="842"/>
                    <a:pt x="999" y="685"/>
                    <a:pt x="999" y="504"/>
                  </a:cubicBezTo>
                  <a:cubicBezTo>
                    <a:pt x="999" y="389"/>
                    <a:pt x="961" y="283"/>
                    <a:pt x="897" y="19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文本框 49"/>
          <p:cNvSpPr txBox="1">
            <a:spLocks/>
          </p:cNvSpPr>
          <p:nvPr/>
        </p:nvSpPr>
        <p:spPr>
          <a:xfrm>
            <a:off x="1427312" y="5352341"/>
            <a:ext cx="94743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 smtClean="0">
                <a:solidFill>
                  <a:schemeClr val="accent1"/>
                </a:solidFill>
                <a:latin typeface="Giorgio Sans Medium" panose="020B0603030202040204" pitchFamily="34" charset="0"/>
              </a:rPr>
              <a:t>PROJECT 1</a:t>
            </a:r>
            <a:endParaRPr lang="zh-CN" altLang="en-US" sz="2200" dirty="0">
              <a:solidFill>
                <a:schemeClr val="accent1"/>
              </a:solidFill>
              <a:latin typeface="Giorgio Sans Medium" panose="020B0603030202040204" pitchFamily="34" charset="0"/>
            </a:endParaRPr>
          </a:p>
        </p:txBody>
      </p:sp>
      <p:sp>
        <p:nvSpPr>
          <p:cNvPr id="51" name="文本框 50"/>
          <p:cNvSpPr txBox="1">
            <a:spLocks/>
          </p:cNvSpPr>
          <p:nvPr/>
        </p:nvSpPr>
        <p:spPr>
          <a:xfrm>
            <a:off x="3532198" y="1666524"/>
            <a:ext cx="97629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 smtClean="0">
                <a:solidFill>
                  <a:schemeClr val="accent2"/>
                </a:solidFill>
                <a:latin typeface="Giorgio Sans Medium" panose="020B0603030202040204" pitchFamily="34" charset="0"/>
              </a:rPr>
              <a:t>PROJECT 2</a:t>
            </a:r>
            <a:endParaRPr lang="zh-CN" altLang="en-US" sz="2200" dirty="0">
              <a:solidFill>
                <a:schemeClr val="accent2"/>
              </a:solidFill>
              <a:latin typeface="Giorgio Sans Medium" panose="020B0603030202040204" pitchFamily="34" charset="0"/>
            </a:endParaRPr>
          </a:p>
        </p:txBody>
      </p:sp>
      <p:sp>
        <p:nvSpPr>
          <p:cNvPr id="52" name="文本框 51"/>
          <p:cNvSpPr txBox="1">
            <a:spLocks/>
          </p:cNvSpPr>
          <p:nvPr/>
        </p:nvSpPr>
        <p:spPr>
          <a:xfrm>
            <a:off x="7767601" y="1666524"/>
            <a:ext cx="9859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 smtClean="0">
                <a:solidFill>
                  <a:schemeClr val="accent4"/>
                </a:solidFill>
                <a:latin typeface="Giorgio Sans Medium" panose="020B0603030202040204" pitchFamily="34" charset="0"/>
              </a:rPr>
              <a:t>PROJECT 4</a:t>
            </a:r>
            <a:endParaRPr lang="zh-CN" altLang="en-US" sz="2200" dirty="0">
              <a:solidFill>
                <a:schemeClr val="accent4"/>
              </a:solidFill>
              <a:latin typeface="Giorgio Sans Medium" panose="020B0603030202040204" pitchFamily="34" charset="0"/>
            </a:endParaRPr>
          </a:p>
        </p:txBody>
      </p:sp>
      <p:sp>
        <p:nvSpPr>
          <p:cNvPr id="53" name="文本框 52"/>
          <p:cNvSpPr txBox="1">
            <a:spLocks/>
          </p:cNvSpPr>
          <p:nvPr/>
        </p:nvSpPr>
        <p:spPr>
          <a:xfrm>
            <a:off x="5650693" y="5352341"/>
            <a:ext cx="98110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 smtClean="0">
                <a:solidFill>
                  <a:schemeClr val="accent3"/>
                </a:solidFill>
                <a:latin typeface="Giorgio Sans Medium" panose="020B0603030202040204" pitchFamily="34" charset="0"/>
              </a:rPr>
              <a:t>PROJECT 3</a:t>
            </a:r>
            <a:endParaRPr lang="zh-CN" altLang="en-US" sz="2200" dirty="0">
              <a:solidFill>
                <a:schemeClr val="accent3"/>
              </a:solidFill>
              <a:latin typeface="Giorgio Sans Medium" panose="020B0603030202040204" pitchFamily="34" charset="0"/>
            </a:endParaRPr>
          </a:p>
        </p:txBody>
      </p:sp>
      <p:sp>
        <p:nvSpPr>
          <p:cNvPr id="54" name="文本框 53"/>
          <p:cNvSpPr txBox="1">
            <a:spLocks/>
          </p:cNvSpPr>
          <p:nvPr/>
        </p:nvSpPr>
        <p:spPr>
          <a:xfrm>
            <a:off x="9888517" y="5352341"/>
            <a:ext cx="9827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 smtClean="0">
                <a:solidFill>
                  <a:schemeClr val="accent5"/>
                </a:solidFill>
                <a:latin typeface="Giorgio Sans Medium" panose="020B0603030202040204" pitchFamily="34" charset="0"/>
              </a:rPr>
              <a:t>PROJECT 5</a:t>
            </a:r>
            <a:endParaRPr lang="zh-CN" altLang="en-US" sz="2200" dirty="0">
              <a:solidFill>
                <a:schemeClr val="accent5"/>
              </a:solidFill>
              <a:latin typeface="Giorgio Sans Medium" panose="020B0603030202040204" pitchFamily="34" charset="0"/>
            </a:endParaRPr>
          </a:p>
        </p:txBody>
      </p:sp>
      <p:sp>
        <p:nvSpPr>
          <p:cNvPr id="55" name="文本框 54"/>
          <p:cNvSpPr txBox="1">
            <a:spLocks/>
          </p:cNvSpPr>
          <p:nvPr/>
        </p:nvSpPr>
        <p:spPr>
          <a:xfrm>
            <a:off x="1185155" y="3118893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>
            <a:spLocks/>
          </p:cNvSpPr>
          <p:nvPr/>
        </p:nvSpPr>
        <p:spPr>
          <a:xfrm>
            <a:off x="3301262" y="388258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accent2"/>
                </a:solidFill>
              </a:rPr>
              <a:t>添加标题</a:t>
            </a:r>
          </a:p>
        </p:txBody>
      </p:sp>
      <p:sp>
        <p:nvSpPr>
          <p:cNvPr id="57" name="文本框 56"/>
          <p:cNvSpPr txBox="1">
            <a:spLocks/>
          </p:cNvSpPr>
          <p:nvPr/>
        </p:nvSpPr>
        <p:spPr>
          <a:xfrm>
            <a:off x="7578503" y="388258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accent2"/>
                </a:solidFill>
              </a:rPr>
              <a:t>添加标题</a:t>
            </a:r>
          </a:p>
        </p:txBody>
      </p:sp>
      <p:sp>
        <p:nvSpPr>
          <p:cNvPr id="58" name="文本框 57"/>
          <p:cNvSpPr txBox="1">
            <a:spLocks/>
          </p:cNvSpPr>
          <p:nvPr/>
        </p:nvSpPr>
        <p:spPr>
          <a:xfrm>
            <a:off x="5421360" y="311889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添加标题</a:t>
            </a:r>
          </a:p>
        </p:txBody>
      </p:sp>
      <p:sp>
        <p:nvSpPr>
          <p:cNvPr id="59" name="文本框 58"/>
          <p:cNvSpPr txBox="1">
            <a:spLocks/>
          </p:cNvSpPr>
          <p:nvPr/>
        </p:nvSpPr>
        <p:spPr>
          <a:xfrm>
            <a:off x="9705831" y="311889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添加标题</a:t>
            </a:r>
          </a:p>
        </p:txBody>
      </p:sp>
      <p:sp>
        <p:nvSpPr>
          <p:cNvPr id="60" name="文本框 59"/>
          <p:cNvSpPr txBox="1">
            <a:spLocks/>
          </p:cNvSpPr>
          <p:nvPr/>
        </p:nvSpPr>
        <p:spPr>
          <a:xfrm flipH="1">
            <a:off x="1016307" y="1918352"/>
            <a:ext cx="17694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1" name="文本框 60"/>
          <p:cNvSpPr txBox="1">
            <a:spLocks/>
          </p:cNvSpPr>
          <p:nvPr/>
        </p:nvSpPr>
        <p:spPr>
          <a:xfrm flipH="1">
            <a:off x="5256520" y="1918352"/>
            <a:ext cx="17694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2" name="文本框 61"/>
          <p:cNvSpPr txBox="1">
            <a:spLocks/>
          </p:cNvSpPr>
          <p:nvPr/>
        </p:nvSpPr>
        <p:spPr>
          <a:xfrm flipH="1">
            <a:off x="9495145" y="1918352"/>
            <a:ext cx="17694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3" name="文本框 62"/>
          <p:cNvSpPr txBox="1">
            <a:spLocks/>
          </p:cNvSpPr>
          <p:nvPr/>
        </p:nvSpPr>
        <p:spPr>
          <a:xfrm flipH="1">
            <a:off x="3135620" y="4398233"/>
            <a:ext cx="17694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4" name="文本框 63"/>
          <p:cNvSpPr txBox="1">
            <a:spLocks/>
          </p:cNvSpPr>
          <p:nvPr/>
        </p:nvSpPr>
        <p:spPr>
          <a:xfrm flipH="1">
            <a:off x="7375832" y="4398233"/>
            <a:ext cx="17694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948760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-0.08841 4.07407E-6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27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5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4.07407E-6 L -0.08841 4.07407E-6 " pathEditMode="relative" rAng="0" ptsTypes="AA">
                                      <p:cBhvr>
                                        <p:cTn id="56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27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4.07407E-6 L -0.08841 4.07407E-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27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08333E-6 4.07407E-6 L -0.08841 4.07407E-6 " pathEditMode="relative" rAng="0" ptsTypes="AA">
                                      <p:cBhvr>
                                        <p:cTn id="70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27" y="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4.07407E-6 L -0.08841 4.07407E-6 " pathEditMode="relative" rAng="0" ptsTypes="AA">
                                      <p:cBhvr>
                                        <p:cTn id="77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2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5" dur="250" fill="hold"/>
                                        <p:tgtEl>
                                          <p:spTgt spid="5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7" dur="250" fill="hold"/>
                                        <p:tgtEl>
                                          <p:spTgt spid="5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" presetClass="emp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4" dur="250" fill="hold"/>
                                        <p:tgtEl>
                                          <p:spTgt spid="4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5" presetID="6" presetClass="emp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6" dur="250" fill="hold"/>
                                        <p:tgtEl>
                                          <p:spTgt spid="4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03" dur="25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5" dur="250" fill="hold"/>
                                        <p:tgtEl>
                                          <p:spTgt spid="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12" dur="250" fill="hold"/>
                                        <p:tgtEl>
                                          <p:spTgt spid="5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114" dur="250" fill="hold"/>
                                        <p:tgtEl>
                                          <p:spTgt spid="5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6175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27" dur="250" fill="hold"/>
                                        <p:tgtEl>
                                          <p:spTgt spid="5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29" dur="250" fill="hold"/>
                                        <p:tgtEl>
                                          <p:spTgt spid="5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6" presetClass="emp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36" dur="250" fill="hold"/>
                                        <p:tgtEl>
                                          <p:spTgt spid="4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6" presetClass="emp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8" dur="250" fill="hold"/>
                                        <p:tgtEl>
                                          <p:spTgt spid="4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45" dur="250" fill="hold"/>
                                        <p:tgtEl>
                                          <p:spTgt spid="1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47" dur="250" fill="hold"/>
                                        <p:tgtEl>
                                          <p:spTgt spid="1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54" dur="250" fill="hold"/>
                                        <p:tgtEl>
                                          <p:spTgt spid="5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5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156" dur="250" fill="hold"/>
                                        <p:tgtEl>
                                          <p:spTgt spid="5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8350"/>
                            </p:stCondLst>
                            <p:childTnLst>
                              <p:par>
                                <p:cTn id="1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9" dur="250" fill="hold"/>
                                        <p:tgtEl>
                                          <p:spTgt spid="5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71" dur="250" fill="hold"/>
                                        <p:tgtEl>
                                          <p:spTgt spid="5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6" presetClass="emp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78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9" presetID="6" presetClass="emp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0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7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88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89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90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96" dur="250" fill="hold"/>
                                        <p:tgtEl>
                                          <p:spTgt spid="5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7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198" dur="250" fill="hold"/>
                                        <p:tgtEl>
                                          <p:spTgt spid="5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9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10525"/>
                            </p:stCondLst>
                            <p:childTnLst>
                              <p:par>
                                <p:cTn id="2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11" dur="250" fill="hold"/>
                                        <p:tgtEl>
                                          <p:spTgt spid="5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12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13" dur="250" fill="hold"/>
                                        <p:tgtEl>
                                          <p:spTgt spid="5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14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8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6" presetClass="emp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20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21" presetID="6" presetClass="emp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2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2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9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30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31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32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6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38" dur="250" fill="hold"/>
                                        <p:tgtEl>
                                          <p:spTgt spid="5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39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240" dur="250" fill="hold"/>
                                        <p:tgtEl>
                                          <p:spTgt spid="5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4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3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5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12700"/>
                            </p:stCondLst>
                            <p:childTnLst>
                              <p:par>
                                <p:cTn id="2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9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1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53" dur="250" fill="hold"/>
                                        <p:tgtEl>
                                          <p:spTgt spid="5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54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55" dur="250" fill="hold"/>
                                        <p:tgtEl>
                                          <p:spTgt spid="5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56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8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0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6" presetClass="emp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62" dur="250" fill="hold"/>
                                        <p:tgtEl>
                                          <p:spTgt spid="4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63" presetID="6" presetClass="emp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64" dur="250" fill="hold"/>
                                        <p:tgtEl>
                                          <p:spTgt spid="4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6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71" dur="250" fill="hold"/>
                                        <p:tgtEl>
                                          <p:spTgt spid="1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72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73" dur="250" fill="hold"/>
                                        <p:tgtEl>
                                          <p:spTgt spid="1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6" presetClass="emp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80" dur="250" fill="hold"/>
                                        <p:tgtEl>
                                          <p:spTgt spid="5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81" presetID="6" presetClass="emph" presetSubtype="0" decel="10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282" dur="250" fill="hold"/>
                                        <p:tgtEl>
                                          <p:spTgt spid="5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8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5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7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4" grpId="0" animBg="1"/>
      <p:bldP spid="14" grpId="1" animBg="1"/>
      <p:bldP spid="14" grpId="2" animBg="1"/>
      <p:bldP spid="16" grpId="0" animBg="1"/>
      <p:bldP spid="16" grpId="1" animBg="1"/>
      <p:bldP spid="16" grpId="2" animBg="1"/>
      <p:bldP spid="50" grpId="0"/>
      <p:bldP spid="50" grpId="1"/>
      <p:bldP spid="50" grpId="2"/>
      <p:bldP spid="51" grpId="0"/>
      <p:bldP spid="51" grpId="1"/>
      <p:bldP spid="51" grpId="2"/>
      <p:bldP spid="52" grpId="0"/>
      <p:bldP spid="52" grpId="1"/>
      <p:bldP spid="52" grpId="2"/>
      <p:bldP spid="53" grpId="0"/>
      <p:bldP spid="53" grpId="1"/>
      <p:bldP spid="53" grpId="2"/>
      <p:bldP spid="54" grpId="0"/>
      <p:bldP spid="54" grpId="1"/>
      <p:bldP spid="54" grpId="2"/>
      <p:bldP spid="55" grpId="0"/>
      <p:bldP spid="55" grpId="1"/>
      <p:bldP spid="55" grpId="2"/>
      <p:bldP spid="56" grpId="0"/>
      <p:bldP spid="56" grpId="1"/>
      <p:bldP spid="56" grpId="2"/>
      <p:bldP spid="57" grpId="0"/>
      <p:bldP spid="57" grpId="1"/>
      <p:bldP spid="57" grpId="2"/>
      <p:bldP spid="58" grpId="0"/>
      <p:bldP spid="58" grpId="1"/>
      <p:bldP spid="58" grpId="2"/>
      <p:bldP spid="59" grpId="0"/>
      <p:bldP spid="59" grpId="1"/>
      <p:bldP spid="59" grpId="2"/>
      <p:bldP spid="60" grpId="0"/>
      <p:bldP spid="61" grpId="0"/>
      <p:bldP spid="62" grpId="0"/>
      <p:bldP spid="63" grpId="0"/>
      <p:bldP spid="6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-1115399"/>
            <a:ext cx="12193200" cy="455339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600" y="3438000"/>
            <a:ext cx="12193200" cy="3420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641382" y="4627267"/>
            <a:ext cx="109092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论文能够顺利完成，要特别感谢我的导师张老师，感谢您的耐心指导，您辛苦了！大学生活即将结束，在此，我要感谢所有老师和一起成长的同学，是你们在我的大学生涯给予了极大的帮助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本论文能够顺利完成，要特别感谢我的导师张老师，感谢您的耐心指导，您辛苦了！大学生活即将结束，在此，我要感谢所有老师和一起成长的同学，是你们在我的大学生涯给予了极大的帮助。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论文能够顺利完成，要特别感谢我的导师张老师，感谢您的耐心指导，您辛苦了！</a:t>
            </a:r>
          </a:p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5"/>
          <p:cNvSpPr>
            <a:spLocks noChangeAspect="1"/>
          </p:cNvSpPr>
          <p:nvPr/>
        </p:nvSpPr>
        <p:spPr bwMode="auto">
          <a:xfrm>
            <a:off x="4898109" y="1473042"/>
            <a:ext cx="2395783" cy="2686277"/>
          </a:xfrm>
          <a:custGeom>
            <a:avLst/>
            <a:gdLst>
              <a:gd name="T0" fmla="*/ 1837 w 3175"/>
              <a:gd name="T1" fmla="*/ 92 h 3561"/>
              <a:gd name="T2" fmla="*/ 2381 w 3175"/>
              <a:gd name="T3" fmla="*/ 406 h 3561"/>
              <a:gd name="T4" fmla="*/ 2925 w 3175"/>
              <a:gd name="T5" fmla="*/ 720 h 3561"/>
              <a:gd name="T6" fmla="*/ 3175 w 3175"/>
              <a:gd name="T7" fmla="*/ 1153 h 3561"/>
              <a:gd name="T8" fmla="*/ 3175 w 3175"/>
              <a:gd name="T9" fmla="*/ 1781 h 3561"/>
              <a:gd name="T10" fmla="*/ 3175 w 3175"/>
              <a:gd name="T11" fmla="*/ 2408 h 3561"/>
              <a:gd name="T12" fmla="*/ 2925 w 3175"/>
              <a:gd name="T13" fmla="*/ 2841 h 3561"/>
              <a:gd name="T14" fmla="*/ 2381 w 3175"/>
              <a:gd name="T15" fmla="*/ 3155 h 3561"/>
              <a:gd name="T16" fmla="*/ 1837 w 3175"/>
              <a:gd name="T17" fmla="*/ 3469 h 3561"/>
              <a:gd name="T18" fmla="*/ 1338 w 3175"/>
              <a:gd name="T19" fmla="*/ 3469 h 3561"/>
              <a:gd name="T20" fmla="*/ 794 w 3175"/>
              <a:gd name="T21" fmla="*/ 3155 h 3561"/>
              <a:gd name="T22" fmla="*/ 250 w 3175"/>
              <a:gd name="T23" fmla="*/ 2841 h 3561"/>
              <a:gd name="T24" fmla="*/ 0 w 3175"/>
              <a:gd name="T25" fmla="*/ 2408 h 3561"/>
              <a:gd name="T26" fmla="*/ 0 w 3175"/>
              <a:gd name="T27" fmla="*/ 1781 h 3561"/>
              <a:gd name="T28" fmla="*/ 0 w 3175"/>
              <a:gd name="T29" fmla="*/ 1153 h 3561"/>
              <a:gd name="T30" fmla="*/ 250 w 3175"/>
              <a:gd name="T31" fmla="*/ 720 h 3561"/>
              <a:gd name="T32" fmla="*/ 794 w 3175"/>
              <a:gd name="T33" fmla="*/ 406 h 3561"/>
              <a:gd name="T34" fmla="*/ 1338 w 3175"/>
              <a:gd name="T35" fmla="*/ 92 h 3561"/>
              <a:gd name="T36" fmla="*/ 1837 w 3175"/>
              <a:gd name="T37" fmla="*/ 92 h 35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175" h="3561">
                <a:moveTo>
                  <a:pt x="1837" y="92"/>
                </a:moveTo>
                <a:lnTo>
                  <a:pt x="2381" y="406"/>
                </a:lnTo>
                <a:lnTo>
                  <a:pt x="2925" y="720"/>
                </a:lnTo>
                <a:cubicBezTo>
                  <a:pt x="3084" y="812"/>
                  <a:pt x="3175" y="969"/>
                  <a:pt x="3175" y="1153"/>
                </a:cubicBezTo>
                <a:lnTo>
                  <a:pt x="3175" y="1781"/>
                </a:lnTo>
                <a:lnTo>
                  <a:pt x="3175" y="2408"/>
                </a:lnTo>
                <a:cubicBezTo>
                  <a:pt x="3175" y="2592"/>
                  <a:pt x="3084" y="2750"/>
                  <a:pt x="2925" y="2841"/>
                </a:cubicBezTo>
                <a:lnTo>
                  <a:pt x="2381" y="3155"/>
                </a:lnTo>
                <a:lnTo>
                  <a:pt x="1837" y="3469"/>
                </a:lnTo>
                <a:cubicBezTo>
                  <a:pt x="1678" y="3561"/>
                  <a:pt x="1496" y="3561"/>
                  <a:pt x="1338" y="3469"/>
                </a:cubicBezTo>
                <a:lnTo>
                  <a:pt x="794" y="3155"/>
                </a:lnTo>
                <a:lnTo>
                  <a:pt x="250" y="2841"/>
                </a:lnTo>
                <a:cubicBezTo>
                  <a:pt x="91" y="2750"/>
                  <a:pt x="0" y="2592"/>
                  <a:pt x="0" y="2408"/>
                </a:cubicBezTo>
                <a:lnTo>
                  <a:pt x="0" y="1781"/>
                </a:lnTo>
                <a:lnTo>
                  <a:pt x="0" y="1153"/>
                </a:lnTo>
                <a:cubicBezTo>
                  <a:pt x="0" y="969"/>
                  <a:pt x="91" y="812"/>
                  <a:pt x="250" y="720"/>
                </a:cubicBezTo>
                <a:lnTo>
                  <a:pt x="794" y="406"/>
                </a:lnTo>
                <a:lnTo>
                  <a:pt x="1338" y="92"/>
                </a:lnTo>
                <a:cubicBezTo>
                  <a:pt x="1496" y="0"/>
                  <a:pt x="1678" y="0"/>
                  <a:pt x="1837" y="9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540695" y="2400682"/>
            <a:ext cx="311061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  <a:endParaRPr lang="en-US" altLang="zh-CN" sz="4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任意多边形 38"/>
          <p:cNvSpPr/>
          <p:nvPr/>
        </p:nvSpPr>
        <p:spPr>
          <a:xfrm>
            <a:off x="4524254" y="1396931"/>
            <a:ext cx="3143493" cy="2838503"/>
          </a:xfrm>
          <a:custGeom>
            <a:avLst/>
            <a:gdLst>
              <a:gd name="connsiteX0" fmla="*/ 2133505 w 3143493"/>
              <a:gd name="connsiteY0" fmla="*/ 0 h 2838503"/>
              <a:gd name="connsiteX1" fmla="*/ 2520709 w 3143493"/>
              <a:gd name="connsiteY1" fmla="*/ 223481 h 2838503"/>
              <a:gd name="connsiteX2" fmla="*/ 2801454 w 3143493"/>
              <a:gd name="connsiteY2" fmla="*/ 709746 h 2838503"/>
              <a:gd name="connsiteX3" fmla="*/ 3081752 w 3143493"/>
              <a:gd name="connsiteY3" fmla="*/ 1195237 h 2838503"/>
              <a:gd name="connsiteX4" fmla="*/ 3081691 w 3143493"/>
              <a:gd name="connsiteY4" fmla="*/ 1642306 h 2838503"/>
              <a:gd name="connsiteX5" fmla="*/ 2800719 w 3143493"/>
              <a:gd name="connsiteY5" fmla="*/ 2128702 h 2838503"/>
              <a:gd name="connsiteX6" fmla="*/ 2519747 w 3143493"/>
              <a:gd name="connsiteY6" fmla="*/ 2615098 h 2838503"/>
              <a:gd name="connsiteX7" fmla="*/ 2133256 w 3143493"/>
              <a:gd name="connsiteY7" fmla="*/ 2838239 h 2838503"/>
              <a:gd name="connsiteX8" fmla="*/ 1571539 w 3143493"/>
              <a:gd name="connsiteY8" fmla="*/ 2838370 h 2838503"/>
              <a:gd name="connsiteX9" fmla="*/ 1009821 w 3143493"/>
              <a:gd name="connsiteY9" fmla="*/ 2838500 h 2838503"/>
              <a:gd name="connsiteX10" fmla="*/ 622617 w 3143493"/>
              <a:gd name="connsiteY10" fmla="*/ 2615019 h 2838503"/>
              <a:gd name="connsiteX11" fmla="*/ 342319 w 3143493"/>
              <a:gd name="connsiteY11" fmla="*/ 2129528 h 2838503"/>
              <a:gd name="connsiteX12" fmla="*/ 61574 w 3143493"/>
              <a:gd name="connsiteY12" fmla="*/ 1643263 h 2838503"/>
              <a:gd name="connsiteX13" fmla="*/ 61635 w 3143493"/>
              <a:gd name="connsiteY13" fmla="*/ 1196194 h 2838503"/>
              <a:gd name="connsiteX14" fmla="*/ 342607 w 3143493"/>
              <a:gd name="connsiteY14" fmla="*/ 709798 h 2838503"/>
              <a:gd name="connsiteX15" fmla="*/ 623579 w 3143493"/>
              <a:gd name="connsiteY15" fmla="*/ 223402 h 2838503"/>
              <a:gd name="connsiteX16" fmla="*/ 1010070 w 3143493"/>
              <a:gd name="connsiteY16" fmla="*/ 262 h 2838503"/>
              <a:gd name="connsiteX17" fmla="*/ 1571788 w 3143493"/>
              <a:gd name="connsiteY17" fmla="*/ 131 h 2838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143493" h="2838503">
                <a:moveTo>
                  <a:pt x="2133505" y="0"/>
                </a:moveTo>
                <a:cubicBezTo>
                  <a:pt x="2297784" y="135"/>
                  <a:pt x="2438452" y="81008"/>
                  <a:pt x="2520709" y="223481"/>
                </a:cubicBezTo>
                <a:lnTo>
                  <a:pt x="2801454" y="709746"/>
                </a:lnTo>
                <a:lnTo>
                  <a:pt x="3081752" y="1195237"/>
                </a:lnTo>
                <a:cubicBezTo>
                  <a:pt x="3164009" y="1337710"/>
                  <a:pt x="3164160" y="1500743"/>
                  <a:pt x="3081691" y="1642306"/>
                </a:cubicBezTo>
                <a:lnTo>
                  <a:pt x="2800719" y="2128702"/>
                </a:lnTo>
                <a:lnTo>
                  <a:pt x="2519747" y="2615098"/>
                </a:lnTo>
                <a:cubicBezTo>
                  <a:pt x="2437725" y="2757435"/>
                  <a:pt x="2296760" y="2838821"/>
                  <a:pt x="2133256" y="2838239"/>
                </a:cubicBezTo>
                <a:lnTo>
                  <a:pt x="1571539" y="2838370"/>
                </a:lnTo>
                <a:lnTo>
                  <a:pt x="1009821" y="2838500"/>
                </a:lnTo>
                <a:cubicBezTo>
                  <a:pt x="845990" y="2839139"/>
                  <a:pt x="704874" y="2757492"/>
                  <a:pt x="622617" y="2615019"/>
                </a:cubicBezTo>
                <a:lnTo>
                  <a:pt x="342319" y="2129528"/>
                </a:lnTo>
                <a:lnTo>
                  <a:pt x="61574" y="1643263"/>
                </a:lnTo>
                <a:cubicBezTo>
                  <a:pt x="-20683" y="1500791"/>
                  <a:pt x="-20387" y="1338531"/>
                  <a:pt x="61635" y="1196194"/>
                </a:cubicBezTo>
                <a:lnTo>
                  <a:pt x="342607" y="709798"/>
                </a:lnTo>
                <a:lnTo>
                  <a:pt x="623579" y="223402"/>
                </a:lnTo>
                <a:cubicBezTo>
                  <a:pt x="704827" y="81512"/>
                  <a:pt x="845791" y="126"/>
                  <a:pt x="1010070" y="262"/>
                </a:cubicBezTo>
                <a:lnTo>
                  <a:pt x="1571788" y="13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9194722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11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96296E-6 L 2.08333E-7 0.15625 " pathEditMode="relative" rAng="0" ptsTypes="AA">
                                      <p:cBhvr>
                                        <p:cTn id="17" dur="3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801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decel="10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24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" presetClass="emph" presetSubtype="0" decel="100000" fill="hold" grpId="2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26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decel="10000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Scale>
                                      <p:cBhvr>
                                        <p:cTn id="33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6" presetClass="emph" presetSubtype="0" decel="100000" fill="hold" grpId="2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35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decel="10000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42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6" presetClass="emph" presetSubtype="0" decel="10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44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30" grpId="0"/>
      <p:bldP spid="34" grpId="0" animBg="1"/>
      <p:bldP spid="34" grpId="1" animBg="1"/>
      <p:bldP spid="34" grpId="2" animBg="1"/>
      <p:bldP spid="36" grpId="0"/>
      <p:bldP spid="36" grpId="1"/>
      <p:bldP spid="36" grpId="2"/>
      <p:bldP spid="39" grpId="0" animBg="1"/>
      <p:bldP spid="39" grpId="1" animBg="1"/>
      <p:bldP spid="39" grpId="2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-6754" y="6138265"/>
            <a:ext cx="7296789" cy="719735"/>
          </a:xfrm>
          <a:custGeom>
            <a:avLst/>
            <a:gdLst>
              <a:gd name="T0" fmla="*/ 0 w 20244"/>
              <a:gd name="T1" fmla="*/ 0 h 2000"/>
              <a:gd name="T2" fmla="*/ 20244 w 20244"/>
              <a:gd name="T3" fmla="*/ 0 h 2000"/>
              <a:gd name="T4" fmla="*/ 17070 w 20244"/>
              <a:gd name="T5" fmla="*/ 2000 h 2000"/>
              <a:gd name="T6" fmla="*/ 0 w 20244"/>
              <a:gd name="T7" fmla="*/ 2000 h 2000"/>
              <a:gd name="T8" fmla="*/ 0 w 20244"/>
              <a:gd name="T9" fmla="*/ 0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244" h="2000">
                <a:moveTo>
                  <a:pt x="0" y="0"/>
                </a:moveTo>
                <a:lnTo>
                  <a:pt x="20244" y="0"/>
                </a:lnTo>
                <a:lnTo>
                  <a:pt x="17070" y="2000"/>
                </a:lnTo>
                <a:lnTo>
                  <a:pt x="0" y="2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7"/>
          <p:cNvSpPr>
            <a:spLocks noChangeAspect="1"/>
          </p:cNvSpPr>
          <p:nvPr/>
        </p:nvSpPr>
        <p:spPr bwMode="auto">
          <a:xfrm>
            <a:off x="6145719" y="6138265"/>
            <a:ext cx="1144315" cy="719735"/>
          </a:xfrm>
          <a:custGeom>
            <a:avLst/>
            <a:gdLst>
              <a:gd name="T0" fmla="*/ 2399 w 3174"/>
              <a:gd name="T1" fmla="*/ 0 h 2000"/>
              <a:gd name="T2" fmla="*/ 3174 w 3174"/>
              <a:gd name="T3" fmla="*/ 0 h 2000"/>
              <a:gd name="T4" fmla="*/ 0 w 3174"/>
              <a:gd name="T5" fmla="*/ 2000 h 2000"/>
              <a:gd name="T6" fmla="*/ 2399 w 3174"/>
              <a:gd name="T7" fmla="*/ 0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74" h="2000">
                <a:moveTo>
                  <a:pt x="2399" y="0"/>
                </a:moveTo>
                <a:lnTo>
                  <a:pt x="3174" y="0"/>
                </a:lnTo>
                <a:lnTo>
                  <a:pt x="0" y="2000"/>
                </a:lnTo>
                <a:lnTo>
                  <a:pt x="2399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8"/>
          <p:cNvSpPr>
            <a:spLocks noChangeAspect="1"/>
          </p:cNvSpPr>
          <p:nvPr/>
        </p:nvSpPr>
        <p:spPr bwMode="auto">
          <a:xfrm>
            <a:off x="6145719" y="5778398"/>
            <a:ext cx="6053036" cy="1079602"/>
          </a:xfrm>
          <a:custGeom>
            <a:avLst/>
            <a:gdLst>
              <a:gd name="T0" fmla="*/ 6079 w 16797"/>
              <a:gd name="T1" fmla="*/ 0 h 3000"/>
              <a:gd name="T2" fmla="*/ 16797 w 16797"/>
              <a:gd name="T3" fmla="*/ 0 h 3000"/>
              <a:gd name="T4" fmla="*/ 16797 w 16797"/>
              <a:gd name="T5" fmla="*/ 3000 h 3000"/>
              <a:gd name="T6" fmla="*/ 0 w 16797"/>
              <a:gd name="T7" fmla="*/ 3000 h 3000"/>
              <a:gd name="T8" fmla="*/ 4431 w 16797"/>
              <a:gd name="T9" fmla="*/ 441 h 3000"/>
              <a:gd name="T10" fmla="*/ 6079 w 16797"/>
              <a:gd name="T11" fmla="*/ 0 h 3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797" h="3000">
                <a:moveTo>
                  <a:pt x="6079" y="0"/>
                </a:moveTo>
                <a:lnTo>
                  <a:pt x="16797" y="0"/>
                </a:lnTo>
                <a:lnTo>
                  <a:pt x="16797" y="3000"/>
                </a:lnTo>
                <a:lnTo>
                  <a:pt x="0" y="3000"/>
                </a:lnTo>
                <a:lnTo>
                  <a:pt x="4431" y="441"/>
                </a:lnTo>
                <a:cubicBezTo>
                  <a:pt x="4955" y="139"/>
                  <a:pt x="5474" y="0"/>
                  <a:pt x="60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9"/>
          <p:cNvSpPr>
            <a:spLocks noChangeAspect="1"/>
          </p:cNvSpPr>
          <p:nvPr/>
        </p:nvSpPr>
        <p:spPr bwMode="auto">
          <a:xfrm>
            <a:off x="2747496" y="2291012"/>
            <a:ext cx="2522230" cy="2848951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solidFill>
            <a:schemeClr val="bg1"/>
          </a:solidFill>
          <a:ln w="31750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Freeform 10"/>
          <p:cNvSpPr>
            <a:spLocks noChangeAspect="1"/>
          </p:cNvSpPr>
          <p:nvPr/>
        </p:nvSpPr>
        <p:spPr bwMode="auto">
          <a:xfrm>
            <a:off x="439924" y="2395184"/>
            <a:ext cx="2162363" cy="2433840"/>
          </a:xfrm>
          <a:custGeom>
            <a:avLst/>
            <a:gdLst>
              <a:gd name="T0" fmla="*/ 3400 w 6000"/>
              <a:gd name="T1" fmla="*/ 147 h 6760"/>
              <a:gd name="T2" fmla="*/ 5600 w 6000"/>
              <a:gd name="T3" fmla="*/ 1417 h 6760"/>
              <a:gd name="T4" fmla="*/ 6000 w 6000"/>
              <a:gd name="T5" fmla="*/ 2110 h 6760"/>
              <a:gd name="T6" fmla="*/ 6000 w 6000"/>
              <a:gd name="T7" fmla="*/ 4650 h 6760"/>
              <a:gd name="T8" fmla="*/ 5600 w 6000"/>
              <a:gd name="T9" fmla="*/ 5343 h 6760"/>
              <a:gd name="T10" fmla="*/ 3400 w 6000"/>
              <a:gd name="T11" fmla="*/ 6613 h 6760"/>
              <a:gd name="T12" fmla="*/ 2600 w 6000"/>
              <a:gd name="T13" fmla="*/ 6613 h 6760"/>
              <a:gd name="T14" fmla="*/ 400 w 6000"/>
              <a:gd name="T15" fmla="*/ 5343 h 6760"/>
              <a:gd name="T16" fmla="*/ 0 w 6000"/>
              <a:gd name="T17" fmla="*/ 4650 h 6760"/>
              <a:gd name="T18" fmla="*/ 0 w 6000"/>
              <a:gd name="T19" fmla="*/ 2110 h 6760"/>
              <a:gd name="T20" fmla="*/ 400 w 6000"/>
              <a:gd name="T21" fmla="*/ 1417 h 6760"/>
              <a:gd name="T22" fmla="*/ 2600 w 6000"/>
              <a:gd name="T23" fmla="*/ 147 h 6760"/>
              <a:gd name="T24" fmla="*/ 3400 w 6000"/>
              <a:gd name="T25" fmla="*/ 147 h 6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000" h="6760">
                <a:moveTo>
                  <a:pt x="3400" y="147"/>
                </a:moveTo>
                <a:lnTo>
                  <a:pt x="5600" y="1417"/>
                </a:lnTo>
                <a:cubicBezTo>
                  <a:pt x="5854" y="1564"/>
                  <a:pt x="6000" y="1816"/>
                  <a:pt x="6000" y="2110"/>
                </a:cubicBezTo>
                <a:lnTo>
                  <a:pt x="6000" y="4650"/>
                </a:lnTo>
                <a:cubicBezTo>
                  <a:pt x="6000" y="4944"/>
                  <a:pt x="5854" y="5196"/>
                  <a:pt x="5600" y="5343"/>
                </a:cubicBezTo>
                <a:lnTo>
                  <a:pt x="3400" y="6613"/>
                </a:lnTo>
                <a:cubicBezTo>
                  <a:pt x="3146" y="6760"/>
                  <a:pt x="2854" y="6760"/>
                  <a:pt x="2600" y="6613"/>
                </a:cubicBezTo>
                <a:lnTo>
                  <a:pt x="400" y="5343"/>
                </a:lnTo>
                <a:cubicBezTo>
                  <a:pt x="146" y="5196"/>
                  <a:pt x="0" y="4944"/>
                  <a:pt x="0" y="4650"/>
                </a:cubicBezTo>
                <a:lnTo>
                  <a:pt x="0" y="2110"/>
                </a:lnTo>
                <a:cubicBezTo>
                  <a:pt x="0" y="1816"/>
                  <a:pt x="146" y="1564"/>
                  <a:pt x="400" y="1417"/>
                </a:cubicBezTo>
                <a:lnTo>
                  <a:pt x="2600" y="147"/>
                </a:lnTo>
                <a:cubicBezTo>
                  <a:pt x="2854" y="0"/>
                  <a:pt x="3146" y="0"/>
                  <a:pt x="3400" y="147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1773645" y="817148"/>
            <a:ext cx="1802494" cy="2018730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Freeform 12"/>
          <p:cNvSpPr>
            <a:spLocks noChangeAspect="1"/>
          </p:cNvSpPr>
          <p:nvPr/>
        </p:nvSpPr>
        <p:spPr bwMode="auto">
          <a:xfrm>
            <a:off x="439924" y="1386608"/>
            <a:ext cx="1010155" cy="1125375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31750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2412882" y="4816397"/>
            <a:ext cx="1603620" cy="1789867"/>
            <a:chOff x="2412882" y="4816397"/>
            <a:chExt cx="1603620" cy="1789867"/>
          </a:xfrm>
        </p:grpSpPr>
        <p:sp>
          <p:nvSpPr>
            <p:cNvPr id="29" name="Freeform 27"/>
            <p:cNvSpPr>
              <a:spLocks noChangeAspect="1"/>
            </p:cNvSpPr>
            <p:nvPr/>
          </p:nvSpPr>
          <p:spPr bwMode="auto">
            <a:xfrm>
              <a:off x="2412882" y="4816397"/>
              <a:ext cx="1603620" cy="1789867"/>
            </a:xfrm>
            <a:custGeom>
              <a:avLst/>
              <a:gdLst>
                <a:gd name="T0" fmla="*/ 2625 w 4450"/>
                <a:gd name="T1" fmla="*/ 147 h 4970"/>
                <a:gd name="T2" fmla="*/ 4050 w 4450"/>
                <a:gd name="T3" fmla="*/ 969 h 4970"/>
                <a:gd name="T4" fmla="*/ 4450 w 4450"/>
                <a:gd name="T5" fmla="*/ 1662 h 4970"/>
                <a:gd name="T6" fmla="*/ 4450 w 4450"/>
                <a:gd name="T7" fmla="*/ 3308 h 4970"/>
                <a:gd name="T8" fmla="*/ 4050 w 4450"/>
                <a:gd name="T9" fmla="*/ 4000 h 4970"/>
                <a:gd name="T10" fmla="*/ 2625 w 4450"/>
                <a:gd name="T11" fmla="*/ 4823 h 4970"/>
                <a:gd name="T12" fmla="*/ 1825 w 4450"/>
                <a:gd name="T13" fmla="*/ 4823 h 4970"/>
                <a:gd name="T14" fmla="*/ 400 w 4450"/>
                <a:gd name="T15" fmla="*/ 4000 h 4970"/>
                <a:gd name="T16" fmla="*/ 0 w 4450"/>
                <a:gd name="T17" fmla="*/ 3308 h 4970"/>
                <a:gd name="T18" fmla="*/ 0 w 4450"/>
                <a:gd name="T19" fmla="*/ 1662 h 4970"/>
                <a:gd name="T20" fmla="*/ 400 w 4450"/>
                <a:gd name="T21" fmla="*/ 969 h 4970"/>
                <a:gd name="T22" fmla="*/ 1825 w 4450"/>
                <a:gd name="T23" fmla="*/ 147 h 4970"/>
                <a:gd name="T24" fmla="*/ 2625 w 4450"/>
                <a:gd name="T25" fmla="*/ 147 h 4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50" h="4970">
                  <a:moveTo>
                    <a:pt x="2625" y="147"/>
                  </a:moveTo>
                  <a:lnTo>
                    <a:pt x="4050" y="969"/>
                  </a:lnTo>
                  <a:cubicBezTo>
                    <a:pt x="4304" y="1116"/>
                    <a:pt x="4450" y="1369"/>
                    <a:pt x="4450" y="1662"/>
                  </a:cubicBezTo>
                  <a:lnTo>
                    <a:pt x="4450" y="3308"/>
                  </a:lnTo>
                  <a:cubicBezTo>
                    <a:pt x="4450" y="3601"/>
                    <a:pt x="4304" y="3853"/>
                    <a:pt x="4050" y="4000"/>
                  </a:cubicBezTo>
                  <a:lnTo>
                    <a:pt x="2625" y="4823"/>
                  </a:lnTo>
                  <a:cubicBezTo>
                    <a:pt x="2371" y="4970"/>
                    <a:pt x="2079" y="4970"/>
                    <a:pt x="1825" y="4823"/>
                  </a:cubicBezTo>
                  <a:lnTo>
                    <a:pt x="400" y="4000"/>
                  </a:lnTo>
                  <a:cubicBezTo>
                    <a:pt x="146" y="3853"/>
                    <a:pt x="0" y="3601"/>
                    <a:pt x="0" y="3308"/>
                  </a:cubicBezTo>
                  <a:lnTo>
                    <a:pt x="0" y="1662"/>
                  </a:lnTo>
                  <a:cubicBezTo>
                    <a:pt x="0" y="1369"/>
                    <a:pt x="146" y="1116"/>
                    <a:pt x="400" y="969"/>
                  </a:cubicBezTo>
                  <a:lnTo>
                    <a:pt x="1825" y="147"/>
                  </a:lnTo>
                  <a:cubicBezTo>
                    <a:pt x="2079" y="0"/>
                    <a:pt x="2371" y="0"/>
                    <a:pt x="2625" y="1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8"/>
            <p:cNvSpPr>
              <a:spLocks noChangeAspect="1"/>
            </p:cNvSpPr>
            <p:nvPr/>
          </p:nvSpPr>
          <p:spPr bwMode="auto">
            <a:xfrm>
              <a:off x="2494957" y="4903207"/>
              <a:ext cx="1441049" cy="1616247"/>
            </a:xfrm>
            <a:custGeom>
              <a:avLst/>
              <a:gdLst>
                <a:gd name="T0" fmla="*/ 2300 w 4000"/>
                <a:gd name="T1" fmla="*/ 110 h 4492"/>
                <a:gd name="T2" fmla="*/ 3700 w 4000"/>
                <a:gd name="T3" fmla="*/ 918 h 4492"/>
                <a:gd name="T4" fmla="*/ 4000 w 4000"/>
                <a:gd name="T5" fmla="*/ 1438 h 4492"/>
                <a:gd name="T6" fmla="*/ 4000 w 4000"/>
                <a:gd name="T7" fmla="*/ 3054 h 4492"/>
                <a:gd name="T8" fmla="*/ 3700 w 4000"/>
                <a:gd name="T9" fmla="*/ 3574 h 4492"/>
                <a:gd name="T10" fmla="*/ 2300 w 4000"/>
                <a:gd name="T11" fmla="*/ 4382 h 4492"/>
                <a:gd name="T12" fmla="*/ 1700 w 4000"/>
                <a:gd name="T13" fmla="*/ 4382 h 4492"/>
                <a:gd name="T14" fmla="*/ 300 w 4000"/>
                <a:gd name="T15" fmla="*/ 3574 h 4492"/>
                <a:gd name="T16" fmla="*/ 0 w 4000"/>
                <a:gd name="T17" fmla="*/ 3054 h 4492"/>
                <a:gd name="T18" fmla="*/ 0 w 4000"/>
                <a:gd name="T19" fmla="*/ 1438 h 4492"/>
                <a:gd name="T20" fmla="*/ 300 w 4000"/>
                <a:gd name="T21" fmla="*/ 918 h 4492"/>
                <a:gd name="T22" fmla="*/ 1700 w 4000"/>
                <a:gd name="T23" fmla="*/ 110 h 4492"/>
                <a:gd name="T24" fmla="*/ 2300 w 4000"/>
                <a:gd name="T25" fmla="*/ 110 h 4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00" h="4492">
                  <a:moveTo>
                    <a:pt x="2300" y="110"/>
                  </a:moveTo>
                  <a:lnTo>
                    <a:pt x="3700" y="918"/>
                  </a:lnTo>
                  <a:cubicBezTo>
                    <a:pt x="3891" y="1028"/>
                    <a:pt x="4000" y="1217"/>
                    <a:pt x="4000" y="1438"/>
                  </a:cubicBezTo>
                  <a:lnTo>
                    <a:pt x="4000" y="3054"/>
                  </a:lnTo>
                  <a:cubicBezTo>
                    <a:pt x="4000" y="3275"/>
                    <a:pt x="3891" y="3464"/>
                    <a:pt x="3700" y="3574"/>
                  </a:cubicBezTo>
                  <a:lnTo>
                    <a:pt x="2300" y="4382"/>
                  </a:lnTo>
                  <a:cubicBezTo>
                    <a:pt x="2109" y="4492"/>
                    <a:pt x="1891" y="4492"/>
                    <a:pt x="1700" y="4382"/>
                  </a:cubicBezTo>
                  <a:lnTo>
                    <a:pt x="300" y="3574"/>
                  </a:lnTo>
                  <a:cubicBezTo>
                    <a:pt x="109" y="3464"/>
                    <a:pt x="0" y="3275"/>
                    <a:pt x="0" y="3054"/>
                  </a:cubicBezTo>
                  <a:lnTo>
                    <a:pt x="0" y="1438"/>
                  </a:lnTo>
                  <a:cubicBezTo>
                    <a:pt x="0" y="1217"/>
                    <a:pt x="109" y="1028"/>
                    <a:pt x="300" y="918"/>
                  </a:cubicBezTo>
                  <a:lnTo>
                    <a:pt x="1700" y="110"/>
                  </a:lnTo>
                  <a:cubicBezTo>
                    <a:pt x="1891" y="0"/>
                    <a:pt x="2109" y="0"/>
                    <a:pt x="2300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1" name="Freeform 29"/>
          <p:cNvSpPr>
            <a:spLocks noChangeAspect="1"/>
          </p:cNvSpPr>
          <p:nvPr/>
        </p:nvSpPr>
        <p:spPr bwMode="auto">
          <a:xfrm>
            <a:off x="728765" y="4786408"/>
            <a:ext cx="721313" cy="809702"/>
          </a:xfrm>
          <a:custGeom>
            <a:avLst/>
            <a:gdLst>
              <a:gd name="T0" fmla="*/ 1150 w 2000"/>
              <a:gd name="T1" fmla="*/ 55 h 2247"/>
              <a:gd name="T2" fmla="*/ 1850 w 2000"/>
              <a:gd name="T3" fmla="*/ 460 h 2247"/>
              <a:gd name="T4" fmla="*/ 2000 w 2000"/>
              <a:gd name="T5" fmla="*/ 719 h 2247"/>
              <a:gd name="T6" fmla="*/ 2000 w 2000"/>
              <a:gd name="T7" fmla="*/ 1528 h 2247"/>
              <a:gd name="T8" fmla="*/ 1850 w 2000"/>
              <a:gd name="T9" fmla="*/ 1788 h 2247"/>
              <a:gd name="T10" fmla="*/ 1150 w 2000"/>
              <a:gd name="T11" fmla="*/ 2192 h 2247"/>
              <a:gd name="T12" fmla="*/ 850 w 2000"/>
              <a:gd name="T13" fmla="*/ 2192 h 2247"/>
              <a:gd name="T14" fmla="*/ 150 w 2000"/>
              <a:gd name="T15" fmla="*/ 1788 h 2247"/>
              <a:gd name="T16" fmla="*/ 0 w 2000"/>
              <a:gd name="T17" fmla="*/ 1528 h 2247"/>
              <a:gd name="T18" fmla="*/ 0 w 2000"/>
              <a:gd name="T19" fmla="*/ 719 h 2247"/>
              <a:gd name="T20" fmla="*/ 150 w 2000"/>
              <a:gd name="T21" fmla="*/ 460 h 2247"/>
              <a:gd name="T22" fmla="*/ 850 w 2000"/>
              <a:gd name="T23" fmla="*/ 55 h 2247"/>
              <a:gd name="T24" fmla="*/ 1150 w 2000"/>
              <a:gd name="T25" fmla="*/ 55 h 2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00" h="2247">
                <a:moveTo>
                  <a:pt x="1150" y="55"/>
                </a:moveTo>
                <a:lnTo>
                  <a:pt x="1850" y="460"/>
                </a:lnTo>
                <a:cubicBezTo>
                  <a:pt x="1945" y="515"/>
                  <a:pt x="2000" y="609"/>
                  <a:pt x="2000" y="719"/>
                </a:cubicBezTo>
                <a:lnTo>
                  <a:pt x="2000" y="1528"/>
                </a:lnTo>
                <a:cubicBezTo>
                  <a:pt x="2000" y="1638"/>
                  <a:pt x="1945" y="1732"/>
                  <a:pt x="1850" y="1788"/>
                </a:cubicBezTo>
                <a:lnTo>
                  <a:pt x="1150" y="2192"/>
                </a:lnTo>
                <a:cubicBezTo>
                  <a:pt x="1055" y="2247"/>
                  <a:pt x="945" y="2247"/>
                  <a:pt x="850" y="2192"/>
                </a:cubicBezTo>
                <a:lnTo>
                  <a:pt x="150" y="1788"/>
                </a:lnTo>
                <a:cubicBezTo>
                  <a:pt x="55" y="1732"/>
                  <a:pt x="0" y="1638"/>
                  <a:pt x="0" y="1528"/>
                </a:cubicBezTo>
                <a:lnTo>
                  <a:pt x="0" y="719"/>
                </a:lnTo>
                <a:cubicBezTo>
                  <a:pt x="0" y="609"/>
                  <a:pt x="55" y="515"/>
                  <a:pt x="150" y="460"/>
                </a:cubicBezTo>
                <a:lnTo>
                  <a:pt x="850" y="55"/>
                </a:lnTo>
                <a:cubicBezTo>
                  <a:pt x="945" y="0"/>
                  <a:pt x="1055" y="0"/>
                  <a:pt x="1150" y="55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2" name="Freeform 30"/>
          <p:cNvSpPr>
            <a:spLocks noChangeAspect="1"/>
          </p:cNvSpPr>
          <p:nvPr/>
        </p:nvSpPr>
        <p:spPr bwMode="auto">
          <a:xfrm>
            <a:off x="3287297" y="360670"/>
            <a:ext cx="721313" cy="808123"/>
          </a:xfrm>
          <a:custGeom>
            <a:avLst/>
            <a:gdLst>
              <a:gd name="T0" fmla="*/ 1150 w 2000"/>
              <a:gd name="T1" fmla="*/ 55 h 2246"/>
              <a:gd name="T2" fmla="*/ 1850 w 2000"/>
              <a:gd name="T3" fmla="*/ 459 h 2246"/>
              <a:gd name="T4" fmla="*/ 2000 w 2000"/>
              <a:gd name="T5" fmla="*/ 719 h 2246"/>
              <a:gd name="T6" fmla="*/ 2000 w 2000"/>
              <a:gd name="T7" fmla="*/ 1527 h 2246"/>
              <a:gd name="T8" fmla="*/ 1850 w 2000"/>
              <a:gd name="T9" fmla="*/ 1787 h 2246"/>
              <a:gd name="T10" fmla="*/ 1150 w 2000"/>
              <a:gd name="T11" fmla="*/ 2191 h 2246"/>
              <a:gd name="T12" fmla="*/ 850 w 2000"/>
              <a:gd name="T13" fmla="*/ 2191 h 2246"/>
              <a:gd name="T14" fmla="*/ 150 w 2000"/>
              <a:gd name="T15" fmla="*/ 1787 h 2246"/>
              <a:gd name="T16" fmla="*/ 0 w 2000"/>
              <a:gd name="T17" fmla="*/ 1527 h 2246"/>
              <a:gd name="T18" fmla="*/ 0 w 2000"/>
              <a:gd name="T19" fmla="*/ 719 h 2246"/>
              <a:gd name="T20" fmla="*/ 150 w 2000"/>
              <a:gd name="T21" fmla="*/ 459 h 2246"/>
              <a:gd name="T22" fmla="*/ 850 w 2000"/>
              <a:gd name="T23" fmla="*/ 55 h 2246"/>
              <a:gd name="T24" fmla="*/ 1150 w 2000"/>
              <a:gd name="T25" fmla="*/ 55 h 2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00" h="2246">
                <a:moveTo>
                  <a:pt x="1150" y="55"/>
                </a:moveTo>
                <a:lnTo>
                  <a:pt x="1850" y="459"/>
                </a:lnTo>
                <a:cubicBezTo>
                  <a:pt x="1945" y="514"/>
                  <a:pt x="2000" y="609"/>
                  <a:pt x="2000" y="719"/>
                </a:cubicBezTo>
                <a:lnTo>
                  <a:pt x="2000" y="1527"/>
                </a:lnTo>
                <a:cubicBezTo>
                  <a:pt x="2000" y="1637"/>
                  <a:pt x="1945" y="1732"/>
                  <a:pt x="1850" y="1787"/>
                </a:cubicBezTo>
                <a:lnTo>
                  <a:pt x="1150" y="2191"/>
                </a:lnTo>
                <a:cubicBezTo>
                  <a:pt x="1055" y="2246"/>
                  <a:pt x="945" y="2246"/>
                  <a:pt x="850" y="2191"/>
                </a:cubicBezTo>
                <a:lnTo>
                  <a:pt x="150" y="1787"/>
                </a:lnTo>
                <a:cubicBezTo>
                  <a:pt x="55" y="1732"/>
                  <a:pt x="0" y="1637"/>
                  <a:pt x="0" y="1527"/>
                </a:cubicBezTo>
                <a:lnTo>
                  <a:pt x="0" y="719"/>
                </a:lnTo>
                <a:cubicBezTo>
                  <a:pt x="0" y="609"/>
                  <a:pt x="55" y="514"/>
                  <a:pt x="150" y="459"/>
                </a:cubicBezTo>
                <a:lnTo>
                  <a:pt x="850" y="55"/>
                </a:lnTo>
                <a:cubicBezTo>
                  <a:pt x="945" y="0"/>
                  <a:pt x="1054" y="0"/>
                  <a:pt x="1150" y="5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1750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6" name="文本框 35"/>
          <p:cNvSpPr txBox="1">
            <a:spLocks/>
          </p:cNvSpPr>
          <p:nvPr/>
        </p:nvSpPr>
        <p:spPr>
          <a:xfrm>
            <a:off x="6407038" y="3704349"/>
            <a:ext cx="4450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某某大学经济管理学院 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832166" y="4277444"/>
            <a:ext cx="3600000" cy="360000"/>
            <a:chOff x="6832166" y="4277444"/>
            <a:chExt cx="3600000" cy="360000"/>
          </a:xfrm>
        </p:grpSpPr>
        <p:sp>
          <p:nvSpPr>
            <p:cNvPr id="38" name="圆角矩形 37"/>
            <p:cNvSpPr>
              <a:spLocks noChangeAspect="1"/>
            </p:cNvSpPr>
            <p:nvPr/>
          </p:nvSpPr>
          <p:spPr>
            <a:xfrm>
              <a:off x="6832166" y="4277444"/>
              <a:ext cx="3600000" cy="360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3500000" scaled="1"/>
              <a:tileRect/>
            </a:gradFill>
            <a:ln w="19050" cap="flat" cmpd="sng" algn="ctr">
              <a:gradFill flip="none" rotWithShape="1">
                <a:gsLst>
                  <a:gs pos="0">
                    <a:schemeClr val="accent2"/>
                  </a:gs>
                  <a:gs pos="100000">
                    <a:schemeClr val="accent2">
                      <a:lumMod val="50000"/>
                    </a:schemeClr>
                  </a:gs>
                </a:gsLst>
                <a:lin ang="2700000" scaled="1"/>
                <a:tileRect/>
              </a:gradFill>
              <a:prstDash val="solid"/>
              <a:miter lim="800000"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4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7" name="文本框 36"/>
            <p:cNvSpPr txBox="1">
              <a:spLocks/>
            </p:cNvSpPr>
            <p:nvPr/>
          </p:nvSpPr>
          <p:spPr>
            <a:xfrm>
              <a:off x="6940036" y="4288167"/>
              <a:ext cx="33842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答辩人：李学生  指导老师：张老师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0" name="Freeform 34"/>
          <p:cNvSpPr>
            <a:spLocks noChangeAspect="1" noEditPoints="1"/>
          </p:cNvSpPr>
          <p:nvPr/>
        </p:nvSpPr>
        <p:spPr bwMode="auto">
          <a:xfrm>
            <a:off x="2238330" y="1453451"/>
            <a:ext cx="873125" cy="746125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35"/>
          <p:cNvSpPr>
            <a:spLocks noChangeAspect="1"/>
          </p:cNvSpPr>
          <p:nvPr/>
        </p:nvSpPr>
        <p:spPr bwMode="auto">
          <a:xfrm>
            <a:off x="2903538" y="5400974"/>
            <a:ext cx="623887" cy="620713"/>
          </a:xfrm>
          <a:custGeom>
            <a:avLst/>
            <a:gdLst>
              <a:gd name="T0" fmla="*/ 640 w 1705"/>
              <a:gd name="T1" fmla="*/ 1493 h 1706"/>
              <a:gd name="T2" fmla="*/ 397 w 1705"/>
              <a:gd name="T3" fmla="*/ 1416 h 1706"/>
              <a:gd name="T4" fmla="*/ 107 w 1705"/>
              <a:gd name="T5" fmla="*/ 1706 h 1706"/>
              <a:gd name="T6" fmla="*/ 0 w 1705"/>
              <a:gd name="T7" fmla="*/ 1706 h 1706"/>
              <a:gd name="T8" fmla="*/ 0 w 1705"/>
              <a:gd name="T9" fmla="*/ 1599 h 1706"/>
              <a:gd name="T10" fmla="*/ 290 w 1705"/>
              <a:gd name="T11" fmla="*/ 1309 h 1706"/>
              <a:gd name="T12" fmla="*/ 1279 w 1705"/>
              <a:gd name="T13" fmla="*/ 320 h 1706"/>
              <a:gd name="T14" fmla="*/ 230 w 1705"/>
              <a:gd name="T15" fmla="*/ 1183 h 1706"/>
              <a:gd name="T16" fmla="*/ 213 w 1705"/>
              <a:gd name="T17" fmla="*/ 1066 h 1706"/>
              <a:gd name="T18" fmla="*/ 1599 w 1705"/>
              <a:gd name="T19" fmla="*/ 0 h 1706"/>
              <a:gd name="T20" fmla="*/ 1705 w 1705"/>
              <a:gd name="T21" fmla="*/ 107 h 1706"/>
              <a:gd name="T22" fmla="*/ 640 w 1705"/>
              <a:gd name="T23" fmla="*/ 1493 h 1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05" h="1706">
                <a:moveTo>
                  <a:pt x="640" y="1493"/>
                </a:moveTo>
                <a:cubicBezTo>
                  <a:pt x="549" y="1493"/>
                  <a:pt x="465" y="1464"/>
                  <a:pt x="397" y="1416"/>
                </a:cubicBezTo>
                <a:lnTo>
                  <a:pt x="107" y="1706"/>
                </a:lnTo>
                <a:lnTo>
                  <a:pt x="0" y="1706"/>
                </a:lnTo>
                <a:lnTo>
                  <a:pt x="0" y="1599"/>
                </a:lnTo>
                <a:lnTo>
                  <a:pt x="290" y="1309"/>
                </a:lnTo>
                <a:lnTo>
                  <a:pt x="1279" y="320"/>
                </a:lnTo>
                <a:lnTo>
                  <a:pt x="230" y="1183"/>
                </a:lnTo>
                <a:cubicBezTo>
                  <a:pt x="220" y="1146"/>
                  <a:pt x="213" y="1107"/>
                  <a:pt x="213" y="1066"/>
                </a:cubicBezTo>
                <a:cubicBezTo>
                  <a:pt x="213" y="831"/>
                  <a:pt x="1363" y="0"/>
                  <a:pt x="1599" y="0"/>
                </a:cubicBezTo>
                <a:cubicBezTo>
                  <a:pt x="1705" y="0"/>
                  <a:pt x="1705" y="0"/>
                  <a:pt x="1705" y="107"/>
                </a:cubicBezTo>
                <a:cubicBezTo>
                  <a:pt x="1705" y="343"/>
                  <a:pt x="875" y="1493"/>
                  <a:pt x="640" y="14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40"/>
          <p:cNvSpPr>
            <a:spLocks noChangeAspect="1" noEditPoints="1"/>
          </p:cNvSpPr>
          <p:nvPr/>
        </p:nvSpPr>
        <p:spPr bwMode="auto">
          <a:xfrm>
            <a:off x="951193" y="2999330"/>
            <a:ext cx="1139825" cy="1225549"/>
          </a:xfrm>
          <a:custGeom>
            <a:avLst/>
            <a:gdLst>
              <a:gd name="T0" fmla="*/ 1312 w 3115"/>
              <a:gd name="T1" fmla="*/ 3058 h 3345"/>
              <a:gd name="T2" fmla="*/ 1046 w 3115"/>
              <a:gd name="T3" fmla="*/ 2690 h 3345"/>
              <a:gd name="T4" fmla="*/ 933 w 3115"/>
              <a:gd name="T5" fmla="*/ 2380 h 3345"/>
              <a:gd name="T6" fmla="*/ 921 w 3115"/>
              <a:gd name="T7" fmla="*/ 2360 h 3345"/>
              <a:gd name="T8" fmla="*/ 643 w 3115"/>
              <a:gd name="T9" fmla="*/ 1607 h 3345"/>
              <a:gd name="T10" fmla="*/ 1558 w 3115"/>
              <a:gd name="T11" fmla="*/ 756 h 3345"/>
              <a:gd name="T12" fmla="*/ 2472 w 3115"/>
              <a:gd name="T13" fmla="*/ 1607 h 3345"/>
              <a:gd name="T14" fmla="*/ 2195 w 3115"/>
              <a:gd name="T15" fmla="*/ 2360 h 3345"/>
              <a:gd name="T16" fmla="*/ 2183 w 3115"/>
              <a:gd name="T17" fmla="*/ 2380 h 3345"/>
              <a:gd name="T18" fmla="*/ 2069 w 3115"/>
              <a:gd name="T19" fmla="*/ 2690 h 3345"/>
              <a:gd name="T20" fmla="*/ 1803 w 3115"/>
              <a:gd name="T21" fmla="*/ 3058 h 3345"/>
              <a:gd name="T22" fmla="*/ 1634 w 3115"/>
              <a:gd name="T23" fmla="*/ 1371 h 3345"/>
              <a:gd name="T24" fmla="*/ 1735 w 3115"/>
              <a:gd name="T25" fmla="*/ 1472 h 3345"/>
              <a:gd name="T26" fmla="*/ 1832 w 3115"/>
              <a:gd name="T27" fmla="*/ 1717 h 3345"/>
              <a:gd name="T28" fmla="*/ 1872 w 3115"/>
              <a:gd name="T29" fmla="*/ 1814 h 3345"/>
              <a:gd name="T30" fmla="*/ 1381 w 3115"/>
              <a:gd name="T31" fmla="*/ 2205 h 3345"/>
              <a:gd name="T32" fmla="*/ 1626 w 3115"/>
              <a:gd name="T33" fmla="*/ 1859 h 3345"/>
              <a:gd name="T34" fmla="*/ 1231 w 3115"/>
              <a:gd name="T35" fmla="*/ 1824 h 3345"/>
              <a:gd name="T36" fmla="*/ 1634 w 3115"/>
              <a:gd name="T37" fmla="*/ 1371 h 3345"/>
              <a:gd name="T38" fmla="*/ 2522 w 3115"/>
              <a:gd name="T39" fmla="*/ 1054 h 3345"/>
              <a:gd name="T40" fmla="*/ 2743 w 3115"/>
              <a:gd name="T41" fmla="*/ 687 h 3345"/>
              <a:gd name="T42" fmla="*/ 2889 w 3115"/>
              <a:gd name="T43" fmla="*/ 834 h 3345"/>
              <a:gd name="T44" fmla="*/ 593 w 3115"/>
              <a:gd name="T45" fmla="*/ 908 h 3345"/>
              <a:gd name="T46" fmla="*/ 447 w 3115"/>
              <a:gd name="T47" fmla="*/ 1054 h 3345"/>
              <a:gd name="T48" fmla="*/ 226 w 3115"/>
              <a:gd name="T49" fmla="*/ 687 h 3345"/>
              <a:gd name="T50" fmla="*/ 593 w 3115"/>
              <a:gd name="T51" fmla="*/ 908 h 3345"/>
              <a:gd name="T52" fmla="*/ 2596 w 3115"/>
              <a:gd name="T53" fmla="*/ 2026 h 3345"/>
              <a:gd name="T54" fmla="*/ 3012 w 3115"/>
              <a:gd name="T55" fmla="*/ 1922 h 3345"/>
              <a:gd name="T56" fmla="*/ 3012 w 3115"/>
              <a:gd name="T57" fmla="*/ 2129 h 3345"/>
              <a:gd name="T58" fmla="*/ 416 w 3115"/>
              <a:gd name="T59" fmla="*/ 1922 h 3345"/>
              <a:gd name="T60" fmla="*/ 416 w 3115"/>
              <a:gd name="T61" fmla="*/ 2129 h 3345"/>
              <a:gd name="T62" fmla="*/ 0 w 3115"/>
              <a:gd name="T63" fmla="*/ 2026 h 3345"/>
              <a:gd name="T64" fmla="*/ 416 w 3115"/>
              <a:gd name="T65" fmla="*/ 1922 h 3345"/>
              <a:gd name="T66" fmla="*/ 1558 w 3115"/>
              <a:gd name="T67" fmla="*/ 519 h 3345"/>
              <a:gd name="T68" fmla="*/ 1454 w 3115"/>
              <a:gd name="T69" fmla="*/ 104 h 3345"/>
              <a:gd name="T70" fmla="*/ 1661 w 3115"/>
              <a:gd name="T71" fmla="*/ 104 h 3345"/>
              <a:gd name="T72" fmla="*/ 1187 w 3115"/>
              <a:gd name="T73" fmla="*/ 3128 h 3345"/>
              <a:gd name="T74" fmla="*/ 2037 w 3115"/>
              <a:gd name="T75" fmla="*/ 3236 h 3345"/>
              <a:gd name="T76" fmla="*/ 1928 w 3115"/>
              <a:gd name="T77" fmla="*/ 3345 h 3345"/>
              <a:gd name="T78" fmla="*/ 1078 w 3115"/>
              <a:gd name="T79" fmla="*/ 3236 h 3345"/>
              <a:gd name="T80" fmla="*/ 1187 w 3115"/>
              <a:gd name="T81" fmla="*/ 3128 h 3345"/>
              <a:gd name="T82" fmla="*/ 1558 w 3115"/>
              <a:gd name="T83" fmla="*/ 2827 h 3345"/>
              <a:gd name="T84" fmla="*/ 1836 w 3115"/>
              <a:gd name="T85" fmla="*/ 2682 h 3345"/>
              <a:gd name="T86" fmla="*/ 1891 w 3115"/>
              <a:gd name="T87" fmla="*/ 2461 h 3345"/>
              <a:gd name="T88" fmla="*/ 1990 w 3115"/>
              <a:gd name="T89" fmla="*/ 2251 h 3345"/>
              <a:gd name="T90" fmla="*/ 2173 w 3115"/>
              <a:gd name="T91" fmla="*/ 1882 h 3345"/>
              <a:gd name="T92" fmla="*/ 2043 w 3115"/>
              <a:gd name="T93" fmla="*/ 1173 h 3345"/>
              <a:gd name="T94" fmla="*/ 1072 w 3115"/>
              <a:gd name="T95" fmla="*/ 1173 h 3345"/>
              <a:gd name="T96" fmla="*/ 942 w 3115"/>
              <a:gd name="T97" fmla="*/ 1882 h 3345"/>
              <a:gd name="T98" fmla="*/ 1126 w 3115"/>
              <a:gd name="T99" fmla="*/ 2251 h 3345"/>
              <a:gd name="T100" fmla="*/ 1225 w 3115"/>
              <a:gd name="T101" fmla="*/ 2461 h 3345"/>
              <a:gd name="T102" fmla="*/ 1279 w 3115"/>
              <a:gd name="T103" fmla="*/ 2682 h 3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115" h="3345">
                <a:moveTo>
                  <a:pt x="1558" y="3058"/>
                </a:moveTo>
                <a:lnTo>
                  <a:pt x="1312" y="3058"/>
                </a:lnTo>
                <a:cubicBezTo>
                  <a:pt x="1096" y="3058"/>
                  <a:pt x="1069" y="2856"/>
                  <a:pt x="1049" y="2712"/>
                </a:cubicBezTo>
                <a:cubicBezTo>
                  <a:pt x="1049" y="2711"/>
                  <a:pt x="1050" y="2714"/>
                  <a:pt x="1046" y="2690"/>
                </a:cubicBezTo>
                <a:cubicBezTo>
                  <a:pt x="1039" y="2643"/>
                  <a:pt x="1025" y="2591"/>
                  <a:pt x="1007" y="2540"/>
                </a:cubicBezTo>
                <a:cubicBezTo>
                  <a:pt x="985" y="2482"/>
                  <a:pt x="959" y="2426"/>
                  <a:pt x="933" y="2380"/>
                </a:cubicBezTo>
                <a:cubicBezTo>
                  <a:pt x="932" y="2378"/>
                  <a:pt x="932" y="2378"/>
                  <a:pt x="927" y="2370"/>
                </a:cubicBezTo>
                <a:cubicBezTo>
                  <a:pt x="925" y="2367"/>
                  <a:pt x="926" y="2369"/>
                  <a:pt x="921" y="2360"/>
                </a:cubicBezTo>
                <a:cubicBezTo>
                  <a:pt x="842" y="2234"/>
                  <a:pt x="774" y="2093"/>
                  <a:pt x="725" y="1962"/>
                </a:cubicBezTo>
                <a:cubicBezTo>
                  <a:pt x="674" y="1826"/>
                  <a:pt x="643" y="1699"/>
                  <a:pt x="643" y="1607"/>
                </a:cubicBezTo>
                <a:cubicBezTo>
                  <a:pt x="643" y="1370"/>
                  <a:pt x="747" y="1157"/>
                  <a:pt x="915" y="1002"/>
                </a:cubicBezTo>
                <a:cubicBezTo>
                  <a:pt x="1080" y="850"/>
                  <a:pt x="1307" y="756"/>
                  <a:pt x="1558" y="756"/>
                </a:cubicBezTo>
                <a:cubicBezTo>
                  <a:pt x="1808" y="756"/>
                  <a:pt x="2035" y="850"/>
                  <a:pt x="2200" y="1002"/>
                </a:cubicBezTo>
                <a:cubicBezTo>
                  <a:pt x="2368" y="1157"/>
                  <a:pt x="2472" y="1370"/>
                  <a:pt x="2472" y="1607"/>
                </a:cubicBezTo>
                <a:cubicBezTo>
                  <a:pt x="2472" y="1699"/>
                  <a:pt x="2442" y="1826"/>
                  <a:pt x="2390" y="1962"/>
                </a:cubicBezTo>
                <a:cubicBezTo>
                  <a:pt x="2341" y="2093"/>
                  <a:pt x="2273" y="2234"/>
                  <a:pt x="2195" y="2360"/>
                </a:cubicBezTo>
                <a:cubicBezTo>
                  <a:pt x="2189" y="2369"/>
                  <a:pt x="2190" y="2367"/>
                  <a:pt x="2188" y="2370"/>
                </a:cubicBezTo>
                <a:cubicBezTo>
                  <a:pt x="2184" y="2378"/>
                  <a:pt x="2183" y="2378"/>
                  <a:pt x="2183" y="2380"/>
                </a:cubicBezTo>
                <a:cubicBezTo>
                  <a:pt x="2156" y="2426"/>
                  <a:pt x="2130" y="2482"/>
                  <a:pt x="2109" y="2540"/>
                </a:cubicBezTo>
                <a:cubicBezTo>
                  <a:pt x="2090" y="2591"/>
                  <a:pt x="2076" y="2643"/>
                  <a:pt x="2069" y="2690"/>
                </a:cubicBezTo>
                <a:cubicBezTo>
                  <a:pt x="2066" y="2714"/>
                  <a:pt x="2066" y="2711"/>
                  <a:pt x="2066" y="2712"/>
                </a:cubicBezTo>
                <a:cubicBezTo>
                  <a:pt x="2046" y="2856"/>
                  <a:pt x="2019" y="3058"/>
                  <a:pt x="1803" y="3058"/>
                </a:cubicBezTo>
                <a:lnTo>
                  <a:pt x="1558" y="3058"/>
                </a:lnTo>
                <a:close/>
                <a:moveTo>
                  <a:pt x="1634" y="1371"/>
                </a:moveTo>
                <a:cubicBezTo>
                  <a:pt x="1662" y="1343"/>
                  <a:pt x="1707" y="1343"/>
                  <a:pt x="1735" y="1371"/>
                </a:cubicBezTo>
                <a:cubicBezTo>
                  <a:pt x="1763" y="1399"/>
                  <a:pt x="1763" y="1444"/>
                  <a:pt x="1735" y="1472"/>
                </a:cubicBezTo>
                <a:lnTo>
                  <a:pt x="1489" y="1717"/>
                </a:lnTo>
                <a:lnTo>
                  <a:pt x="1832" y="1717"/>
                </a:lnTo>
                <a:cubicBezTo>
                  <a:pt x="1856" y="1717"/>
                  <a:pt x="1876" y="1730"/>
                  <a:pt x="1885" y="1752"/>
                </a:cubicBezTo>
                <a:cubicBezTo>
                  <a:pt x="1894" y="1774"/>
                  <a:pt x="1889" y="1798"/>
                  <a:pt x="1872" y="1814"/>
                </a:cubicBezTo>
                <a:lnTo>
                  <a:pt x="1481" y="2205"/>
                </a:lnTo>
                <a:cubicBezTo>
                  <a:pt x="1453" y="2233"/>
                  <a:pt x="1408" y="2233"/>
                  <a:pt x="1381" y="2205"/>
                </a:cubicBezTo>
                <a:cubicBezTo>
                  <a:pt x="1353" y="2178"/>
                  <a:pt x="1353" y="2132"/>
                  <a:pt x="1381" y="2105"/>
                </a:cubicBezTo>
                <a:lnTo>
                  <a:pt x="1626" y="1859"/>
                </a:lnTo>
                <a:lnTo>
                  <a:pt x="1283" y="1859"/>
                </a:lnTo>
                <a:cubicBezTo>
                  <a:pt x="1260" y="1859"/>
                  <a:pt x="1240" y="1846"/>
                  <a:pt x="1231" y="1824"/>
                </a:cubicBezTo>
                <a:cubicBezTo>
                  <a:pt x="1222" y="1802"/>
                  <a:pt x="1226" y="1779"/>
                  <a:pt x="1243" y="1762"/>
                </a:cubicBezTo>
                <a:lnTo>
                  <a:pt x="1634" y="1371"/>
                </a:lnTo>
                <a:close/>
                <a:moveTo>
                  <a:pt x="2668" y="1054"/>
                </a:moveTo>
                <a:cubicBezTo>
                  <a:pt x="2628" y="1095"/>
                  <a:pt x="2562" y="1095"/>
                  <a:pt x="2522" y="1054"/>
                </a:cubicBezTo>
                <a:cubicBezTo>
                  <a:pt x="2481" y="1014"/>
                  <a:pt x="2481" y="948"/>
                  <a:pt x="2522" y="908"/>
                </a:cubicBezTo>
                <a:lnTo>
                  <a:pt x="2743" y="687"/>
                </a:lnTo>
                <a:cubicBezTo>
                  <a:pt x="2783" y="647"/>
                  <a:pt x="2849" y="647"/>
                  <a:pt x="2889" y="687"/>
                </a:cubicBezTo>
                <a:cubicBezTo>
                  <a:pt x="2930" y="728"/>
                  <a:pt x="2930" y="793"/>
                  <a:pt x="2889" y="834"/>
                </a:cubicBezTo>
                <a:lnTo>
                  <a:pt x="2668" y="1054"/>
                </a:lnTo>
                <a:close/>
                <a:moveTo>
                  <a:pt x="593" y="908"/>
                </a:moveTo>
                <a:cubicBezTo>
                  <a:pt x="634" y="948"/>
                  <a:pt x="634" y="1014"/>
                  <a:pt x="593" y="1054"/>
                </a:cubicBezTo>
                <a:cubicBezTo>
                  <a:pt x="553" y="1095"/>
                  <a:pt x="487" y="1095"/>
                  <a:pt x="447" y="1054"/>
                </a:cubicBezTo>
                <a:lnTo>
                  <a:pt x="226" y="834"/>
                </a:lnTo>
                <a:cubicBezTo>
                  <a:pt x="186" y="793"/>
                  <a:pt x="186" y="728"/>
                  <a:pt x="226" y="687"/>
                </a:cubicBezTo>
                <a:cubicBezTo>
                  <a:pt x="267" y="647"/>
                  <a:pt x="332" y="647"/>
                  <a:pt x="373" y="687"/>
                </a:cubicBezTo>
                <a:lnTo>
                  <a:pt x="593" y="908"/>
                </a:lnTo>
                <a:close/>
                <a:moveTo>
                  <a:pt x="2700" y="2129"/>
                </a:moveTo>
                <a:cubicBezTo>
                  <a:pt x="2642" y="2129"/>
                  <a:pt x="2596" y="2083"/>
                  <a:pt x="2596" y="2026"/>
                </a:cubicBezTo>
                <a:cubicBezTo>
                  <a:pt x="2596" y="1969"/>
                  <a:pt x="2642" y="1922"/>
                  <a:pt x="2700" y="1922"/>
                </a:cubicBezTo>
                <a:lnTo>
                  <a:pt x="3012" y="1922"/>
                </a:lnTo>
                <a:cubicBezTo>
                  <a:pt x="3069" y="1922"/>
                  <a:pt x="3115" y="1969"/>
                  <a:pt x="3115" y="2026"/>
                </a:cubicBezTo>
                <a:cubicBezTo>
                  <a:pt x="3115" y="2083"/>
                  <a:pt x="3069" y="2129"/>
                  <a:pt x="3012" y="2129"/>
                </a:cubicBezTo>
                <a:lnTo>
                  <a:pt x="2700" y="2129"/>
                </a:lnTo>
                <a:close/>
                <a:moveTo>
                  <a:pt x="416" y="1922"/>
                </a:moveTo>
                <a:cubicBezTo>
                  <a:pt x="473" y="1922"/>
                  <a:pt x="519" y="1969"/>
                  <a:pt x="519" y="2026"/>
                </a:cubicBezTo>
                <a:cubicBezTo>
                  <a:pt x="519" y="2083"/>
                  <a:pt x="473" y="2129"/>
                  <a:pt x="416" y="2129"/>
                </a:cubicBezTo>
                <a:lnTo>
                  <a:pt x="104" y="2129"/>
                </a:lnTo>
                <a:cubicBezTo>
                  <a:pt x="46" y="2129"/>
                  <a:pt x="0" y="2083"/>
                  <a:pt x="0" y="2026"/>
                </a:cubicBezTo>
                <a:cubicBezTo>
                  <a:pt x="0" y="1969"/>
                  <a:pt x="46" y="1922"/>
                  <a:pt x="104" y="1922"/>
                </a:cubicBezTo>
                <a:lnTo>
                  <a:pt x="416" y="1922"/>
                </a:lnTo>
                <a:close/>
                <a:moveTo>
                  <a:pt x="1661" y="416"/>
                </a:moveTo>
                <a:cubicBezTo>
                  <a:pt x="1661" y="473"/>
                  <a:pt x="1615" y="519"/>
                  <a:pt x="1558" y="519"/>
                </a:cubicBezTo>
                <a:cubicBezTo>
                  <a:pt x="1500" y="519"/>
                  <a:pt x="1454" y="473"/>
                  <a:pt x="1454" y="416"/>
                </a:cubicBezTo>
                <a:lnTo>
                  <a:pt x="1454" y="104"/>
                </a:lnTo>
                <a:cubicBezTo>
                  <a:pt x="1454" y="46"/>
                  <a:pt x="1500" y="0"/>
                  <a:pt x="1558" y="0"/>
                </a:cubicBezTo>
                <a:cubicBezTo>
                  <a:pt x="1615" y="0"/>
                  <a:pt x="1661" y="46"/>
                  <a:pt x="1661" y="104"/>
                </a:cubicBezTo>
                <a:lnTo>
                  <a:pt x="1661" y="416"/>
                </a:lnTo>
                <a:close/>
                <a:moveTo>
                  <a:pt x="1187" y="3128"/>
                </a:moveTo>
                <a:lnTo>
                  <a:pt x="1928" y="3128"/>
                </a:lnTo>
                <a:cubicBezTo>
                  <a:pt x="1988" y="3128"/>
                  <a:pt x="2037" y="3177"/>
                  <a:pt x="2037" y="3236"/>
                </a:cubicBezTo>
                <a:lnTo>
                  <a:pt x="2037" y="3236"/>
                </a:lnTo>
                <a:cubicBezTo>
                  <a:pt x="2037" y="3296"/>
                  <a:pt x="1988" y="3345"/>
                  <a:pt x="1928" y="3345"/>
                </a:cubicBezTo>
                <a:lnTo>
                  <a:pt x="1187" y="3345"/>
                </a:lnTo>
                <a:cubicBezTo>
                  <a:pt x="1127" y="3345"/>
                  <a:pt x="1078" y="3296"/>
                  <a:pt x="1078" y="3236"/>
                </a:cubicBezTo>
                <a:lnTo>
                  <a:pt x="1078" y="3236"/>
                </a:lnTo>
                <a:cubicBezTo>
                  <a:pt x="1078" y="3177"/>
                  <a:pt x="1127" y="3128"/>
                  <a:pt x="1187" y="3128"/>
                </a:cubicBezTo>
                <a:close/>
                <a:moveTo>
                  <a:pt x="1312" y="2827"/>
                </a:moveTo>
                <a:lnTo>
                  <a:pt x="1558" y="2827"/>
                </a:lnTo>
                <a:lnTo>
                  <a:pt x="1803" y="2827"/>
                </a:lnTo>
                <a:cubicBezTo>
                  <a:pt x="1816" y="2827"/>
                  <a:pt x="1828" y="2742"/>
                  <a:pt x="1836" y="2682"/>
                </a:cubicBezTo>
                <a:cubicBezTo>
                  <a:pt x="1838" y="2665"/>
                  <a:pt x="1838" y="2667"/>
                  <a:pt x="1839" y="2658"/>
                </a:cubicBezTo>
                <a:cubicBezTo>
                  <a:pt x="1848" y="2594"/>
                  <a:pt x="1867" y="2527"/>
                  <a:pt x="1891" y="2461"/>
                </a:cubicBezTo>
                <a:cubicBezTo>
                  <a:pt x="1916" y="2391"/>
                  <a:pt x="1948" y="2322"/>
                  <a:pt x="1982" y="2264"/>
                </a:cubicBezTo>
                <a:cubicBezTo>
                  <a:pt x="1987" y="2255"/>
                  <a:pt x="1989" y="2251"/>
                  <a:pt x="1990" y="2251"/>
                </a:cubicBezTo>
                <a:cubicBezTo>
                  <a:pt x="1996" y="2241"/>
                  <a:pt x="1997" y="2239"/>
                  <a:pt x="1997" y="2238"/>
                </a:cubicBezTo>
                <a:cubicBezTo>
                  <a:pt x="2069" y="2123"/>
                  <a:pt x="2130" y="1997"/>
                  <a:pt x="2173" y="1882"/>
                </a:cubicBezTo>
                <a:cubicBezTo>
                  <a:pt x="2215" y="1771"/>
                  <a:pt x="2239" y="1672"/>
                  <a:pt x="2239" y="1607"/>
                </a:cubicBezTo>
                <a:cubicBezTo>
                  <a:pt x="2239" y="1438"/>
                  <a:pt x="2164" y="1285"/>
                  <a:pt x="2043" y="1173"/>
                </a:cubicBezTo>
                <a:cubicBezTo>
                  <a:pt x="1920" y="1059"/>
                  <a:pt x="1748" y="989"/>
                  <a:pt x="1558" y="989"/>
                </a:cubicBezTo>
                <a:cubicBezTo>
                  <a:pt x="1367" y="989"/>
                  <a:pt x="1196" y="1059"/>
                  <a:pt x="1072" y="1173"/>
                </a:cubicBezTo>
                <a:cubicBezTo>
                  <a:pt x="951" y="1285"/>
                  <a:pt x="876" y="1438"/>
                  <a:pt x="876" y="1607"/>
                </a:cubicBezTo>
                <a:cubicBezTo>
                  <a:pt x="876" y="1672"/>
                  <a:pt x="901" y="1771"/>
                  <a:pt x="942" y="1882"/>
                </a:cubicBezTo>
                <a:cubicBezTo>
                  <a:pt x="985" y="1997"/>
                  <a:pt x="1047" y="2123"/>
                  <a:pt x="1118" y="2238"/>
                </a:cubicBezTo>
                <a:cubicBezTo>
                  <a:pt x="1119" y="2239"/>
                  <a:pt x="1120" y="2241"/>
                  <a:pt x="1126" y="2251"/>
                </a:cubicBezTo>
                <a:cubicBezTo>
                  <a:pt x="1126" y="2251"/>
                  <a:pt x="1128" y="2255"/>
                  <a:pt x="1133" y="2264"/>
                </a:cubicBezTo>
                <a:cubicBezTo>
                  <a:pt x="1167" y="2322"/>
                  <a:pt x="1199" y="2391"/>
                  <a:pt x="1225" y="2461"/>
                </a:cubicBezTo>
                <a:cubicBezTo>
                  <a:pt x="1249" y="2527"/>
                  <a:pt x="1267" y="2594"/>
                  <a:pt x="1276" y="2658"/>
                </a:cubicBezTo>
                <a:cubicBezTo>
                  <a:pt x="1277" y="2667"/>
                  <a:pt x="1277" y="2665"/>
                  <a:pt x="1279" y="2682"/>
                </a:cubicBezTo>
                <a:cubicBezTo>
                  <a:pt x="1287" y="2742"/>
                  <a:pt x="1299" y="2827"/>
                  <a:pt x="1312" y="2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3"/>
          <p:cNvSpPr>
            <a:spLocks noChangeAspect="1"/>
          </p:cNvSpPr>
          <p:nvPr/>
        </p:nvSpPr>
        <p:spPr bwMode="auto">
          <a:xfrm>
            <a:off x="2898924" y="2455487"/>
            <a:ext cx="2219374" cy="2520000"/>
          </a:xfrm>
          <a:custGeom>
            <a:avLst/>
            <a:gdLst>
              <a:gd name="T0" fmla="*/ 3209 w 5917"/>
              <a:gd name="T1" fmla="*/ 91 h 6727"/>
              <a:gd name="T2" fmla="*/ 5667 w 5917"/>
              <a:gd name="T3" fmla="*/ 1511 h 6727"/>
              <a:gd name="T4" fmla="*/ 5917 w 5917"/>
              <a:gd name="T5" fmla="*/ 1944 h 6727"/>
              <a:gd name="T6" fmla="*/ 5917 w 5917"/>
              <a:gd name="T7" fmla="*/ 4783 h 6727"/>
              <a:gd name="T8" fmla="*/ 5667 w 5917"/>
              <a:gd name="T9" fmla="*/ 5216 h 6727"/>
              <a:gd name="T10" fmla="*/ 3209 w 5917"/>
              <a:gd name="T11" fmla="*/ 6635 h 6727"/>
              <a:gd name="T12" fmla="*/ 2709 w 5917"/>
              <a:gd name="T13" fmla="*/ 6635 h 6727"/>
              <a:gd name="T14" fmla="*/ 250 w 5917"/>
              <a:gd name="T15" fmla="*/ 5216 h 6727"/>
              <a:gd name="T16" fmla="*/ 0 w 5917"/>
              <a:gd name="T17" fmla="*/ 4783 h 6727"/>
              <a:gd name="T18" fmla="*/ 0 w 5917"/>
              <a:gd name="T19" fmla="*/ 1944 h 6727"/>
              <a:gd name="T20" fmla="*/ 250 w 5917"/>
              <a:gd name="T21" fmla="*/ 1511 h 6727"/>
              <a:gd name="T22" fmla="*/ 2709 w 5917"/>
              <a:gd name="T23" fmla="*/ 91 h 6727"/>
              <a:gd name="T24" fmla="*/ 3209 w 5917"/>
              <a:gd name="T25" fmla="*/ 91 h 6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917" h="6727">
                <a:moveTo>
                  <a:pt x="3209" y="91"/>
                </a:moveTo>
                <a:lnTo>
                  <a:pt x="5667" y="1511"/>
                </a:lnTo>
                <a:cubicBezTo>
                  <a:pt x="5826" y="1603"/>
                  <a:pt x="5917" y="1760"/>
                  <a:pt x="5917" y="1944"/>
                </a:cubicBezTo>
                <a:lnTo>
                  <a:pt x="5917" y="4783"/>
                </a:lnTo>
                <a:cubicBezTo>
                  <a:pt x="5917" y="4966"/>
                  <a:pt x="5826" y="5124"/>
                  <a:pt x="5667" y="5216"/>
                </a:cubicBezTo>
                <a:lnTo>
                  <a:pt x="3209" y="6635"/>
                </a:lnTo>
                <a:cubicBezTo>
                  <a:pt x="3050" y="6727"/>
                  <a:pt x="2868" y="6727"/>
                  <a:pt x="2709" y="6635"/>
                </a:cubicBezTo>
                <a:lnTo>
                  <a:pt x="250" y="5216"/>
                </a:lnTo>
                <a:cubicBezTo>
                  <a:pt x="91" y="5124"/>
                  <a:pt x="0" y="4966"/>
                  <a:pt x="0" y="4783"/>
                </a:cubicBezTo>
                <a:lnTo>
                  <a:pt x="0" y="1944"/>
                </a:lnTo>
                <a:cubicBezTo>
                  <a:pt x="0" y="1760"/>
                  <a:pt x="91" y="1603"/>
                  <a:pt x="250" y="1511"/>
                </a:cubicBezTo>
                <a:lnTo>
                  <a:pt x="2709" y="91"/>
                </a:lnTo>
                <a:cubicBezTo>
                  <a:pt x="2868" y="0"/>
                  <a:pt x="3050" y="0"/>
                  <a:pt x="3209" y="91"/>
                </a:cubicBez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brightnessContrast bright="10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4"/>
          <p:cNvSpPr>
            <a:spLocks noChangeAspect="1" noEditPoints="1"/>
          </p:cNvSpPr>
          <p:nvPr/>
        </p:nvSpPr>
        <p:spPr bwMode="auto">
          <a:xfrm>
            <a:off x="8871756" y="5924539"/>
            <a:ext cx="2433445" cy="752242"/>
          </a:xfrm>
          <a:custGeom>
            <a:avLst/>
            <a:gdLst>
              <a:gd name="T0" fmla="*/ 4309 w 8923"/>
              <a:gd name="T1" fmla="*/ 1350 h 2764"/>
              <a:gd name="T2" fmla="*/ 5591 w 8923"/>
              <a:gd name="T3" fmla="*/ 564 h 2764"/>
              <a:gd name="T4" fmla="*/ 5293 w 8923"/>
              <a:gd name="T5" fmla="*/ 1170 h 2764"/>
              <a:gd name="T6" fmla="*/ 5398 w 8923"/>
              <a:gd name="T7" fmla="*/ 1738 h 2764"/>
              <a:gd name="T8" fmla="*/ 5422 w 8923"/>
              <a:gd name="T9" fmla="*/ 1395 h 2764"/>
              <a:gd name="T10" fmla="*/ 6854 w 8923"/>
              <a:gd name="T11" fmla="*/ 478 h 2764"/>
              <a:gd name="T12" fmla="*/ 6575 w 8923"/>
              <a:gd name="T13" fmla="*/ 1358 h 2764"/>
              <a:gd name="T14" fmla="*/ 7418 w 8923"/>
              <a:gd name="T15" fmla="*/ 1579 h 2764"/>
              <a:gd name="T16" fmla="*/ 8031 w 8923"/>
              <a:gd name="T17" fmla="*/ 1097 h 2764"/>
              <a:gd name="T18" fmla="*/ 8485 w 8923"/>
              <a:gd name="T19" fmla="*/ 1681 h 2764"/>
              <a:gd name="T20" fmla="*/ 8322 w 8923"/>
              <a:gd name="T21" fmla="*/ 820 h 2764"/>
              <a:gd name="T22" fmla="*/ 8766 w 8923"/>
              <a:gd name="T23" fmla="*/ 521 h 2764"/>
              <a:gd name="T24" fmla="*/ 8615 w 8923"/>
              <a:gd name="T25" fmla="*/ 1015 h 2764"/>
              <a:gd name="T26" fmla="*/ 8540 w 8923"/>
              <a:gd name="T27" fmla="*/ 646 h 2764"/>
              <a:gd name="T28" fmla="*/ 3575 w 8923"/>
              <a:gd name="T29" fmla="*/ 2283 h 2764"/>
              <a:gd name="T30" fmla="*/ 3435 w 8923"/>
              <a:gd name="T31" fmla="*/ 2306 h 2764"/>
              <a:gd name="T32" fmla="*/ 3842 w 8923"/>
              <a:gd name="T33" fmla="*/ 2385 h 2764"/>
              <a:gd name="T34" fmla="*/ 3615 w 8923"/>
              <a:gd name="T35" fmla="*/ 2135 h 2764"/>
              <a:gd name="T36" fmla="*/ 4372 w 8923"/>
              <a:gd name="T37" fmla="*/ 2478 h 2764"/>
              <a:gd name="T38" fmla="*/ 4013 w 8923"/>
              <a:gd name="T39" fmla="*/ 2135 h 2764"/>
              <a:gd name="T40" fmla="*/ 4388 w 8923"/>
              <a:gd name="T41" fmla="*/ 2135 h 2764"/>
              <a:gd name="T42" fmla="*/ 4570 w 8923"/>
              <a:gd name="T43" fmla="*/ 2501 h 2764"/>
              <a:gd name="T44" fmla="*/ 5215 w 8923"/>
              <a:gd name="T45" fmla="*/ 2470 h 2764"/>
              <a:gd name="T46" fmla="*/ 5267 w 8923"/>
              <a:gd name="T47" fmla="*/ 2112 h 2764"/>
              <a:gd name="T48" fmla="*/ 5888 w 8923"/>
              <a:gd name="T49" fmla="*/ 2144 h 2764"/>
              <a:gd name="T50" fmla="*/ 6320 w 8923"/>
              <a:gd name="T51" fmla="*/ 2135 h 2764"/>
              <a:gd name="T52" fmla="*/ 6505 w 8923"/>
              <a:gd name="T53" fmla="*/ 2112 h 2764"/>
              <a:gd name="T54" fmla="*/ 6658 w 8923"/>
              <a:gd name="T55" fmla="*/ 2135 h 2764"/>
              <a:gd name="T56" fmla="*/ 6925 w 8923"/>
              <a:gd name="T57" fmla="*/ 2112 h 2764"/>
              <a:gd name="T58" fmla="*/ 7108 w 8923"/>
              <a:gd name="T59" fmla="*/ 2472 h 2764"/>
              <a:gd name="T60" fmla="*/ 7674 w 8923"/>
              <a:gd name="T61" fmla="*/ 2478 h 2764"/>
              <a:gd name="T62" fmla="*/ 7411 w 8923"/>
              <a:gd name="T63" fmla="*/ 2289 h 2764"/>
              <a:gd name="T64" fmla="*/ 7815 w 8923"/>
              <a:gd name="T65" fmla="*/ 2497 h 2764"/>
              <a:gd name="T66" fmla="*/ 8186 w 8923"/>
              <a:gd name="T67" fmla="*/ 2135 h 2764"/>
              <a:gd name="T68" fmla="*/ 8492 w 8923"/>
              <a:gd name="T69" fmla="*/ 2099 h 2764"/>
              <a:gd name="T70" fmla="*/ 8215 w 8923"/>
              <a:gd name="T71" fmla="*/ 2213 h 2764"/>
              <a:gd name="T72" fmla="*/ 8794 w 8923"/>
              <a:gd name="T73" fmla="*/ 2478 h 2764"/>
              <a:gd name="T74" fmla="*/ 3276 w 8923"/>
              <a:gd name="T75" fmla="*/ 1585 h 2764"/>
              <a:gd name="T76" fmla="*/ 3485 w 8923"/>
              <a:gd name="T77" fmla="*/ 1529 h 2764"/>
              <a:gd name="T78" fmla="*/ 1382 w 8923"/>
              <a:gd name="T79" fmla="*/ 48 h 2764"/>
              <a:gd name="T80" fmla="*/ 1200 w 8923"/>
              <a:gd name="T81" fmla="*/ 2558 h 2764"/>
              <a:gd name="T82" fmla="*/ 1531 w 8923"/>
              <a:gd name="T83" fmla="*/ 2450 h 2764"/>
              <a:gd name="T84" fmla="*/ 1893 w 8923"/>
              <a:gd name="T85" fmla="*/ 2381 h 2764"/>
              <a:gd name="T86" fmla="*/ 361 w 8923"/>
              <a:gd name="T87" fmla="*/ 1781 h 2764"/>
              <a:gd name="T88" fmla="*/ 293 w 8923"/>
              <a:gd name="T89" fmla="*/ 1511 h 2764"/>
              <a:gd name="T90" fmla="*/ 269 w 8923"/>
              <a:gd name="T91" fmla="*/ 1279 h 2764"/>
              <a:gd name="T92" fmla="*/ 348 w 8923"/>
              <a:gd name="T93" fmla="*/ 960 h 2764"/>
              <a:gd name="T94" fmla="*/ 436 w 8923"/>
              <a:gd name="T95" fmla="*/ 535 h 2764"/>
              <a:gd name="T96" fmla="*/ 625 w 8923"/>
              <a:gd name="T97" fmla="*/ 356 h 2764"/>
              <a:gd name="T98" fmla="*/ 1005 w 8923"/>
              <a:gd name="T99" fmla="*/ 292 h 2764"/>
              <a:gd name="T100" fmla="*/ 1404 w 8923"/>
              <a:gd name="T101" fmla="*/ 298 h 2764"/>
              <a:gd name="T102" fmla="*/ 1950 w 8923"/>
              <a:gd name="T103" fmla="*/ 267 h 2764"/>
              <a:gd name="T104" fmla="*/ 2178 w 8923"/>
              <a:gd name="T105" fmla="*/ 393 h 2764"/>
              <a:gd name="T106" fmla="*/ 2388 w 8923"/>
              <a:gd name="T107" fmla="*/ 630 h 2764"/>
              <a:gd name="T108" fmla="*/ 2568 w 8923"/>
              <a:gd name="T109" fmla="*/ 924 h 2764"/>
              <a:gd name="T110" fmla="*/ 2547 w 8923"/>
              <a:gd name="T111" fmla="*/ 1004 h 2764"/>
              <a:gd name="T112" fmla="*/ 2602 w 8923"/>
              <a:gd name="T113" fmla="*/ 1407 h 2764"/>
              <a:gd name="T114" fmla="*/ 2604 w 8923"/>
              <a:gd name="T115" fmla="*/ 1756 h 2764"/>
              <a:gd name="T116" fmla="*/ 1176 w 8923"/>
              <a:gd name="T117" fmla="*/ 1079 h 2764"/>
              <a:gd name="T118" fmla="*/ 1589 w 8923"/>
              <a:gd name="T119" fmla="*/ 691 h 2764"/>
              <a:gd name="T120" fmla="*/ 1189 w 8923"/>
              <a:gd name="T121" fmla="*/ 2045 h 27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923" h="2764">
                <a:moveTo>
                  <a:pt x="1382" y="445"/>
                </a:moveTo>
                <a:cubicBezTo>
                  <a:pt x="1898" y="445"/>
                  <a:pt x="2319" y="866"/>
                  <a:pt x="2319" y="1382"/>
                </a:cubicBezTo>
                <a:cubicBezTo>
                  <a:pt x="2319" y="1898"/>
                  <a:pt x="1898" y="2319"/>
                  <a:pt x="1382" y="2319"/>
                </a:cubicBezTo>
                <a:cubicBezTo>
                  <a:pt x="866" y="2319"/>
                  <a:pt x="446" y="1898"/>
                  <a:pt x="446" y="1382"/>
                </a:cubicBezTo>
                <a:cubicBezTo>
                  <a:pt x="446" y="866"/>
                  <a:pt x="866" y="445"/>
                  <a:pt x="1382" y="445"/>
                </a:cubicBezTo>
                <a:close/>
                <a:moveTo>
                  <a:pt x="4143" y="650"/>
                </a:moveTo>
                <a:lnTo>
                  <a:pt x="4253" y="752"/>
                </a:lnTo>
                <a:cubicBezTo>
                  <a:pt x="4289" y="820"/>
                  <a:pt x="4316" y="896"/>
                  <a:pt x="4329" y="983"/>
                </a:cubicBezTo>
                <a:cubicBezTo>
                  <a:pt x="4340" y="1056"/>
                  <a:pt x="4360" y="1038"/>
                  <a:pt x="4406" y="1005"/>
                </a:cubicBezTo>
                <a:lnTo>
                  <a:pt x="4452" y="972"/>
                </a:lnTo>
                <a:lnTo>
                  <a:pt x="4470" y="959"/>
                </a:lnTo>
                <a:lnTo>
                  <a:pt x="4470" y="938"/>
                </a:lnTo>
                <a:lnTo>
                  <a:pt x="4470" y="900"/>
                </a:lnTo>
                <a:cubicBezTo>
                  <a:pt x="4470" y="874"/>
                  <a:pt x="4464" y="868"/>
                  <a:pt x="4488" y="855"/>
                </a:cubicBezTo>
                <a:cubicBezTo>
                  <a:pt x="4502" y="847"/>
                  <a:pt x="4510" y="848"/>
                  <a:pt x="4514" y="856"/>
                </a:cubicBezTo>
                <a:cubicBezTo>
                  <a:pt x="4523" y="877"/>
                  <a:pt x="4512" y="876"/>
                  <a:pt x="4535" y="896"/>
                </a:cubicBezTo>
                <a:cubicBezTo>
                  <a:pt x="4569" y="926"/>
                  <a:pt x="4607" y="943"/>
                  <a:pt x="4646" y="957"/>
                </a:cubicBezTo>
                <a:cubicBezTo>
                  <a:pt x="4663" y="1108"/>
                  <a:pt x="4527" y="1160"/>
                  <a:pt x="4435" y="1157"/>
                </a:cubicBezTo>
                <a:cubicBezTo>
                  <a:pt x="4411" y="1156"/>
                  <a:pt x="4398" y="1146"/>
                  <a:pt x="4381" y="1165"/>
                </a:cubicBezTo>
                <a:cubicBezTo>
                  <a:pt x="4371" y="1177"/>
                  <a:pt x="4369" y="1192"/>
                  <a:pt x="4378" y="1214"/>
                </a:cubicBezTo>
                <a:cubicBezTo>
                  <a:pt x="4386" y="1241"/>
                  <a:pt x="4385" y="1268"/>
                  <a:pt x="4370" y="1294"/>
                </a:cubicBezTo>
                <a:cubicBezTo>
                  <a:pt x="4348" y="1307"/>
                  <a:pt x="4327" y="1325"/>
                  <a:pt x="4309" y="1350"/>
                </a:cubicBezTo>
                <a:cubicBezTo>
                  <a:pt x="4288" y="1377"/>
                  <a:pt x="4284" y="1394"/>
                  <a:pt x="4327" y="1400"/>
                </a:cubicBezTo>
                <a:cubicBezTo>
                  <a:pt x="4366" y="1405"/>
                  <a:pt x="4427" y="1380"/>
                  <a:pt x="4487" y="1358"/>
                </a:cubicBezTo>
                <a:cubicBezTo>
                  <a:pt x="4519" y="1347"/>
                  <a:pt x="4546" y="1351"/>
                  <a:pt x="4575" y="1337"/>
                </a:cubicBezTo>
                <a:cubicBezTo>
                  <a:pt x="4604" y="1323"/>
                  <a:pt x="4631" y="1313"/>
                  <a:pt x="4655" y="1311"/>
                </a:cubicBezTo>
                <a:cubicBezTo>
                  <a:pt x="4671" y="1309"/>
                  <a:pt x="4688" y="1308"/>
                  <a:pt x="4697" y="1323"/>
                </a:cubicBezTo>
                <a:cubicBezTo>
                  <a:pt x="4703" y="1332"/>
                  <a:pt x="4701" y="1342"/>
                  <a:pt x="4695" y="1352"/>
                </a:cubicBezTo>
                <a:cubicBezTo>
                  <a:pt x="4692" y="1360"/>
                  <a:pt x="4689" y="1367"/>
                  <a:pt x="4685" y="1374"/>
                </a:cubicBezTo>
                <a:cubicBezTo>
                  <a:pt x="4675" y="1395"/>
                  <a:pt x="4662" y="1423"/>
                  <a:pt x="4644" y="1438"/>
                </a:cubicBezTo>
                <a:cubicBezTo>
                  <a:pt x="4612" y="1463"/>
                  <a:pt x="4549" y="1487"/>
                  <a:pt x="4444" y="1510"/>
                </a:cubicBezTo>
                <a:cubicBezTo>
                  <a:pt x="4432" y="1512"/>
                  <a:pt x="4420" y="1510"/>
                  <a:pt x="4407" y="1509"/>
                </a:cubicBezTo>
                <a:cubicBezTo>
                  <a:pt x="4386" y="1508"/>
                  <a:pt x="4394" y="1507"/>
                  <a:pt x="4377" y="1519"/>
                </a:cubicBezTo>
                <a:cubicBezTo>
                  <a:pt x="4324" y="1558"/>
                  <a:pt x="4263" y="1560"/>
                  <a:pt x="4214" y="1531"/>
                </a:cubicBezTo>
                <a:cubicBezTo>
                  <a:pt x="4196" y="1520"/>
                  <a:pt x="4185" y="1510"/>
                  <a:pt x="4177" y="1499"/>
                </a:cubicBezTo>
                <a:cubicBezTo>
                  <a:pt x="4144" y="1453"/>
                  <a:pt x="4119" y="1379"/>
                  <a:pt x="4099" y="1326"/>
                </a:cubicBezTo>
                <a:lnTo>
                  <a:pt x="4099" y="1268"/>
                </a:lnTo>
                <a:lnTo>
                  <a:pt x="4045" y="1045"/>
                </a:lnTo>
                <a:cubicBezTo>
                  <a:pt x="4078" y="913"/>
                  <a:pt x="4096" y="760"/>
                  <a:pt x="4143" y="650"/>
                </a:cubicBezTo>
                <a:close/>
                <a:moveTo>
                  <a:pt x="5502" y="263"/>
                </a:moveTo>
                <a:cubicBezTo>
                  <a:pt x="5514" y="267"/>
                  <a:pt x="5527" y="271"/>
                  <a:pt x="5540" y="277"/>
                </a:cubicBezTo>
                <a:cubicBezTo>
                  <a:pt x="5581" y="295"/>
                  <a:pt x="5635" y="323"/>
                  <a:pt x="5674" y="345"/>
                </a:cubicBezTo>
                <a:cubicBezTo>
                  <a:pt x="5795" y="414"/>
                  <a:pt x="5779" y="532"/>
                  <a:pt x="5646" y="534"/>
                </a:cubicBezTo>
                <a:cubicBezTo>
                  <a:pt x="5611" y="535"/>
                  <a:pt x="5617" y="538"/>
                  <a:pt x="5591" y="564"/>
                </a:cubicBezTo>
                <a:cubicBezTo>
                  <a:pt x="5528" y="626"/>
                  <a:pt x="5494" y="633"/>
                  <a:pt x="5488" y="585"/>
                </a:cubicBezTo>
                <a:cubicBezTo>
                  <a:pt x="5524" y="538"/>
                  <a:pt x="5526" y="487"/>
                  <a:pt x="5492" y="431"/>
                </a:cubicBezTo>
                <a:cubicBezTo>
                  <a:pt x="5470" y="394"/>
                  <a:pt x="5465" y="392"/>
                  <a:pt x="5454" y="352"/>
                </a:cubicBezTo>
                <a:cubicBezTo>
                  <a:pt x="5445" y="319"/>
                  <a:pt x="5418" y="310"/>
                  <a:pt x="5434" y="275"/>
                </a:cubicBezTo>
                <a:cubicBezTo>
                  <a:pt x="5447" y="246"/>
                  <a:pt x="5478" y="257"/>
                  <a:pt x="5502" y="263"/>
                </a:cubicBezTo>
                <a:close/>
                <a:moveTo>
                  <a:pt x="5290" y="829"/>
                </a:moveTo>
                <a:lnTo>
                  <a:pt x="5576" y="715"/>
                </a:lnTo>
                <a:cubicBezTo>
                  <a:pt x="5617" y="707"/>
                  <a:pt x="5657" y="697"/>
                  <a:pt x="5698" y="679"/>
                </a:cubicBezTo>
                <a:cubicBezTo>
                  <a:pt x="5713" y="672"/>
                  <a:pt x="5724" y="667"/>
                  <a:pt x="5741" y="664"/>
                </a:cubicBezTo>
                <a:cubicBezTo>
                  <a:pt x="5762" y="659"/>
                  <a:pt x="5783" y="657"/>
                  <a:pt x="5803" y="658"/>
                </a:cubicBezTo>
                <a:cubicBezTo>
                  <a:pt x="5816" y="658"/>
                  <a:pt x="5829" y="656"/>
                  <a:pt x="5835" y="671"/>
                </a:cubicBezTo>
                <a:cubicBezTo>
                  <a:pt x="5839" y="682"/>
                  <a:pt x="5832" y="693"/>
                  <a:pt x="5825" y="702"/>
                </a:cubicBezTo>
                <a:cubicBezTo>
                  <a:pt x="5819" y="710"/>
                  <a:pt x="5811" y="718"/>
                  <a:pt x="5802" y="726"/>
                </a:cubicBezTo>
                <a:cubicBezTo>
                  <a:pt x="5791" y="735"/>
                  <a:pt x="5786" y="740"/>
                  <a:pt x="5772" y="741"/>
                </a:cubicBezTo>
                <a:cubicBezTo>
                  <a:pt x="5772" y="741"/>
                  <a:pt x="5771" y="741"/>
                  <a:pt x="5771" y="741"/>
                </a:cubicBezTo>
                <a:cubicBezTo>
                  <a:pt x="5749" y="743"/>
                  <a:pt x="5753" y="738"/>
                  <a:pt x="5731" y="751"/>
                </a:cubicBezTo>
                <a:cubicBezTo>
                  <a:pt x="5666" y="792"/>
                  <a:pt x="5602" y="852"/>
                  <a:pt x="5539" y="924"/>
                </a:cubicBezTo>
                <a:cubicBezTo>
                  <a:pt x="5463" y="1005"/>
                  <a:pt x="5361" y="994"/>
                  <a:pt x="5279" y="935"/>
                </a:cubicBezTo>
                <a:cubicBezTo>
                  <a:pt x="5252" y="915"/>
                  <a:pt x="5225" y="899"/>
                  <a:pt x="5242" y="862"/>
                </a:cubicBezTo>
                <a:cubicBezTo>
                  <a:pt x="5253" y="840"/>
                  <a:pt x="5269" y="838"/>
                  <a:pt x="5290" y="829"/>
                </a:cubicBezTo>
                <a:close/>
                <a:moveTo>
                  <a:pt x="5222" y="1150"/>
                </a:moveTo>
                <a:cubicBezTo>
                  <a:pt x="5241" y="1130"/>
                  <a:pt x="5264" y="1133"/>
                  <a:pt x="5293" y="1170"/>
                </a:cubicBezTo>
                <a:cubicBezTo>
                  <a:pt x="5325" y="1211"/>
                  <a:pt x="5338" y="1191"/>
                  <a:pt x="5378" y="1167"/>
                </a:cubicBezTo>
                <a:cubicBezTo>
                  <a:pt x="5415" y="1144"/>
                  <a:pt x="5452" y="1118"/>
                  <a:pt x="5489" y="1089"/>
                </a:cubicBezTo>
                <a:cubicBezTo>
                  <a:pt x="5507" y="1074"/>
                  <a:pt x="5508" y="1074"/>
                  <a:pt x="5532" y="1070"/>
                </a:cubicBezTo>
                <a:cubicBezTo>
                  <a:pt x="5559" y="1066"/>
                  <a:pt x="5553" y="1062"/>
                  <a:pt x="5585" y="1037"/>
                </a:cubicBezTo>
                <a:cubicBezTo>
                  <a:pt x="5649" y="986"/>
                  <a:pt x="5779" y="1006"/>
                  <a:pt x="5807" y="1035"/>
                </a:cubicBezTo>
                <a:cubicBezTo>
                  <a:pt x="5814" y="1042"/>
                  <a:pt x="5816" y="1056"/>
                  <a:pt x="5812" y="1062"/>
                </a:cubicBezTo>
                <a:cubicBezTo>
                  <a:pt x="5812" y="1063"/>
                  <a:pt x="5794" y="1072"/>
                  <a:pt x="5792" y="1074"/>
                </a:cubicBezTo>
                <a:cubicBezTo>
                  <a:pt x="5776" y="1087"/>
                  <a:pt x="5747" y="1110"/>
                  <a:pt x="5726" y="1127"/>
                </a:cubicBezTo>
                <a:cubicBezTo>
                  <a:pt x="5708" y="1141"/>
                  <a:pt x="5705" y="1145"/>
                  <a:pt x="5692" y="1163"/>
                </a:cubicBezTo>
                <a:cubicBezTo>
                  <a:pt x="5680" y="1180"/>
                  <a:pt x="5665" y="1195"/>
                  <a:pt x="5645" y="1202"/>
                </a:cubicBezTo>
                <a:lnTo>
                  <a:pt x="5562" y="1286"/>
                </a:lnTo>
                <a:lnTo>
                  <a:pt x="5564" y="1300"/>
                </a:lnTo>
                <a:cubicBezTo>
                  <a:pt x="5605" y="1279"/>
                  <a:pt x="5644" y="1242"/>
                  <a:pt x="5709" y="1280"/>
                </a:cubicBezTo>
                <a:cubicBezTo>
                  <a:pt x="5733" y="1298"/>
                  <a:pt x="5731" y="1317"/>
                  <a:pt x="5710" y="1330"/>
                </a:cubicBezTo>
                <a:cubicBezTo>
                  <a:pt x="5665" y="1371"/>
                  <a:pt x="5614" y="1401"/>
                  <a:pt x="5560" y="1426"/>
                </a:cubicBezTo>
                <a:cubicBezTo>
                  <a:pt x="5539" y="1436"/>
                  <a:pt x="5517" y="1440"/>
                  <a:pt x="5508" y="1464"/>
                </a:cubicBezTo>
                <a:cubicBezTo>
                  <a:pt x="5500" y="1485"/>
                  <a:pt x="5503" y="1517"/>
                  <a:pt x="5517" y="1561"/>
                </a:cubicBezTo>
                <a:cubicBezTo>
                  <a:pt x="5557" y="1651"/>
                  <a:pt x="5571" y="1749"/>
                  <a:pt x="5566" y="1854"/>
                </a:cubicBezTo>
                <a:cubicBezTo>
                  <a:pt x="5560" y="1876"/>
                  <a:pt x="5515" y="1864"/>
                  <a:pt x="5502" y="1851"/>
                </a:cubicBezTo>
                <a:cubicBezTo>
                  <a:pt x="5481" y="1827"/>
                  <a:pt x="5493" y="1832"/>
                  <a:pt x="5490" y="1805"/>
                </a:cubicBezTo>
                <a:cubicBezTo>
                  <a:pt x="5487" y="1780"/>
                  <a:pt x="5467" y="1764"/>
                  <a:pt x="5435" y="1756"/>
                </a:cubicBezTo>
                <a:cubicBezTo>
                  <a:pt x="5418" y="1752"/>
                  <a:pt x="5408" y="1754"/>
                  <a:pt x="5398" y="1738"/>
                </a:cubicBezTo>
                <a:cubicBezTo>
                  <a:pt x="5392" y="1730"/>
                  <a:pt x="5393" y="1721"/>
                  <a:pt x="5400" y="1712"/>
                </a:cubicBezTo>
                <a:cubicBezTo>
                  <a:pt x="5416" y="1694"/>
                  <a:pt x="5431" y="1705"/>
                  <a:pt x="5449" y="1691"/>
                </a:cubicBezTo>
                <a:cubicBezTo>
                  <a:pt x="5459" y="1683"/>
                  <a:pt x="5465" y="1669"/>
                  <a:pt x="5467" y="1649"/>
                </a:cubicBezTo>
                <a:cubicBezTo>
                  <a:pt x="5468" y="1634"/>
                  <a:pt x="5466" y="1617"/>
                  <a:pt x="5461" y="1602"/>
                </a:cubicBezTo>
                <a:cubicBezTo>
                  <a:pt x="5460" y="1597"/>
                  <a:pt x="5457" y="1592"/>
                  <a:pt x="5455" y="1587"/>
                </a:cubicBezTo>
                <a:cubicBezTo>
                  <a:pt x="5440" y="1561"/>
                  <a:pt x="5441" y="1563"/>
                  <a:pt x="5421" y="1580"/>
                </a:cubicBezTo>
                <a:lnTo>
                  <a:pt x="5392" y="1606"/>
                </a:lnTo>
                <a:cubicBezTo>
                  <a:pt x="5376" y="1621"/>
                  <a:pt x="5356" y="1635"/>
                  <a:pt x="5344" y="1653"/>
                </a:cubicBezTo>
                <a:cubicBezTo>
                  <a:pt x="5340" y="1659"/>
                  <a:pt x="5336" y="1665"/>
                  <a:pt x="5333" y="1672"/>
                </a:cubicBezTo>
                <a:lnTo>
                  <a:pt x="5187" y="1819"/>
                </a:lnTo>
                <a:cubicBezTo>
                  <a:pt x="5161" y="1844"/>
                  <a:pt x="5152" y="1862"/>
                  <a:pt x="5113" y="1849"/>
                </a:cubicBezTo>
                <a:cubicBezTo>
                  <a:pt x="5066" y="1833"/>
                  <a:pt x="5038" y="1772"/>
                  <a:pt x="5034" y="1708"/>
                </a:cubicBezTo>
                <a:cubicBezTo>
                  <a:pt x="5033" y="1690"/>
                  <a:pt x="5035" y="1694"/>
                  <a:pt x="5052" y="1688"/>
                </a:cubicBezTo>
                <a:cubicBezTo>
                  <a:pt x="5077" y="1679"/>
                  <a:pt x="5073" y="1679"/>
                  <a:pt x="5095" y="1686"/>
                </a:cubicBezTo>
                <a:cubicBezTo>
                  <a:pt x="5106" y="1690"/>
                  <a:pt x="5115" y="1688"/>
                  <a:pt x="5122" y="1682"/>
                </a:cubicBezTo>
                <a:cubicBezTo>
                  <a:pt x="5133" y="1673"/>
                  <a:pt x="5136" y="1670"/>
                  <a:pt x="5150" y="1664"/>
                </a:cubicBezTo>
                <a:lnTo>
                  <a:pt x="5162" y="1658"/>
                </a:lnTo>
                <a:cubicBezTo>
                  <a:pt x="5183" y="1648"/>
                  <a:pt x="5196" y="1636"/>
                  <a:pt x="5216" y="1625"/>
                </a:cubicBezTo>
                <a:cubicBezTo>
                  <a:pt x="5225" y="1620"/>
                  <a:pt x="5235" y="1615"/>
                  <a:pt x="5244" y="1612"/>
                </a:cubicBezTo>
                <a:cubicBezTo>
                  <a:pt x="5306" y="1563"/>
                  <a:pt x="5417" y="1524"/>
                  <a:pt x="5443" y="1468"/>
                </a:cubicBezTo>
                <a:cubicBezTo>
                  <a:pt x="5452" y="1448"/>
                  <a:pt x="5450" y="1452"/>
                  <a:pt x="5435" y="1447"/>
                </a:cubicBezTo>
                <a:cubicBezTo>
                  <a:pt x="5417" y="1442"/>
                  <a:pt x="5410" y="1427"/>
                  <a:pt x="5422" y="1395"/>
                </a:cubicBezTo>
                <a:lnTo>
                  <a:pt x="5450" y="1327"/>
                </a:lnTo>
                <a:cubicBezTo>
                  <a:pt x="5455" y="1313"/>
                  <a:pt x="5463" y="1303"/>
                  <a:pt x="5439" y="1303"/>
                </a:cubicBezTo>
                <a:cubicBezTo>
                  <a:pt x="5425" y="1303"/>
                  <a:pt x="5408" y="1311"/>
                  <a:pt x="5383" y="1320"/>
                </a:cubicBezTo>
                <a:lnTo>
                  <a:pt x="5381" y="1418"/>
                </a:lnTo>
                <a:lnTo>
                  <a:pt x="5280" y="1553"/>
                </a:lnTo>
                <a:cubicBezTo>
                  <a:pt x="5275" y="1545"/>
                  <a:pt x="5268" y="1537"/>
                  <a:pt x="5261" y="1529"/>
                </a:cubicBezTo>
                <a:cubicBezTo>
                  <a:pt x="5248" y="1516"/>
                  <a:pt x="5239" y="1512"/>
                  <a:pt x="5233" y="1495"/>
                </a:cubicBezTo>
                <a:cubicBezTo>
                  <a:pt x="5231" y="1487"/>
                  <a:pt x="5230" y="1480"/>
                  <a:pt x="5230" y="1472"/>
                </a:cubicBezTo>
                <a:cubicBezTo>
                  <a:pt x="5225" y="1462"/>
                  <a:pt x="5221" y="1451"/>
                  <a:pt x="5217" y="1441"/>
                </a:cubicBezTo>
                <a:cubicBezTo>
                  <a:pt x="5198" y="1385"/>
                  <a:pt x="5199" y="1327"/>
                  <a:pt x="5218" y="1270"/>
                </a:cubicBezTo>
                <a:cubicBezTo>
                  <a:pt x="5227" y="1241"/>
                  <a:pt x="5227" y="1233"/>
                  <a:pt x="5225" y="1202"/>
                </a:cubicBezTo>
                <a:lnTo>
                  <a:pt x="5222" y="1150"/>
                </a:lnTo>
                <a:close/>
                <a:moveTo>
                  <a:pt x="5782" y="1408"/>
                </a:moveTo>
                <a:cubicBezTo>
                  <a:pt x="5814" y="1413"/>
                  <a:pt x="5844" y="1428"/>
                  <a:pt x="5870" y="1455"/>
                </a:cubicBezTo>
                <a:cubicBezTo>
                  <a:pt x="5884" y="1469"/>
                  <a:pt x="5931" y="1523"/>
                  <a:pt x="5935" y="1540"/>
                </a:cubicBezTo>
                <a:cubicBezTo>
                  <a:pt x="5940" y="1557"/>
                  <a:pt x="5939" y="1580"/>
                  <a:pt x="5934" y="1607"/>
                </a:cubicBezTo>
                <a:cubicBezTo>
                  <a:pt x="5928" y="1640"/>
                  <a:pt x="5922" y="1654"/>
                  <a:pt x="5890" y="1670"/>
                </a:cubicBezTo>
                <a:cubicBezTo>
                  <a:pt x="5855" y="1687"/>
                  <a:pt x="5820" y="1674"/>
                  <a:pt x="5784" y="1632"/>
                </a:cubicBezTo>
                <a:cubicBezTo>
                  <a:pt x="5770" y="1615"/>
                  <a:pt x="5753" y="1595"/>
                  <a:pt x="5740" y="1576"/>
                </a:cubicBezTo>
                <a:cubicBezTo>
                  <a:pt x="5722" y="1551"/>
                  <a:pt x="5712" y="1521"/>
                  <a:pt x="5709" y="1488"/>
                </a:cubicBezTo>
                <a:cubicBezTo>
                  <a:pt x="5703" y="1416"/>
                  <a:pt x="5707" y="1396"/>
                  <a:pt x="5782" y="1408"/>
                </a:cubicBezTo>
                <a:close/>
                <a:moveTo>
                  <a:pt x="6854" y="478"/>
                </a:moveTo>
                <a:cubicBezTo>
                  <a:pt x="6860" y="479"/>
                  <a:pt x="6867" y="480"/>
                  <a:pt x="6873" y="481"/>
                </a:cubicBezTo>
                <a:cubicBezTo>
                  <a:pt x="6905" y="484"/>
                  <a:pt x="6902" y="480"/>
                  <a:pt x="6927" y="502"/>
                </a:cubicBezTo>
                <a:cubicBezTo>
                  <a:pt x="6951" y="522"/>
                  <a:pt x="6976" y="540"/>
                  <a:pt x="7005" y="552"/>
                </a:cubicBezTo>
                <a:cubicBezTo>
                  <a:pt x="7036" y="569"/>
                  <a:pt x="7050" y="599"/>
                  <a:pt x="7037" y="653"/>
                </a:cubicBezTo>
                <a:cubicBezTo>
                  <a:pt x="7032" y="664"/>
                  <a:pt x="7025" y="673"/>
                  <a:pt x="7014" y="678"/>
                </a:cubicBezTo>
                <a:cubicBezTo>
                  <a:pt x="7017" y="768"/>
                  <a:pt x="7011" y="862"/>
                  <a:pt x="7019" y="951"/>
                </a:cubicBezTo>
                <a:cubicBezTo>
                  <a:pt x="7024" y="1001"/>
                  <a:pt x="7018" y="999"/>
                  <a:pt x="7061" y="976"/>
                </a:cubicBezTo>
                <a:cubicBezTo>
                  <a:pt x="7106" y="952"/>
                  <a:pt x="7147" y="922"/>
                  <a:pt x="7174" y="874"/>
                </a:cubicBezTo>
                <a:cubicBezTo>
                  <a:pt x="7203" y="836"/>
                  <a:pt x="7236" y="814"/>
                  <a:pt x="7274" y="813"/>
                </a:cubicBezTo>
                <a:cubicBezTo>
                  <a:pt x="7299" y="813"/>
                  <a:pt x="7328" y="819"/>
                  <a:pt x="7332" y="848"/>
                </a:cubicBezTo>
                <a:cubicBezTo>
                  <a:pt x="7337" y="877"/>
                  <a:pt x="7312" y="922"/>
                  <a:pt x="7219" y="976"/>
                </a:cubicBezTo>
                <a:lnTo>
                  <a:pt x="7017" y="1134"/>
                </a:lnTo>
                <a:cubicBezTo>
                  <a:pt x="7005" y="1226"/>
                  <a:pt x="6985" y="1314"/>
                  <a:pt x="6953" y="1394"/>
                </a:cubicBezTo>
                <a:cubicBezTo>
                  <a:pt x="6805" y="1564"/>
                  <a:pt x="6657" y="1632"/>
                  <a:pt x="6510" y="1644"/>
                </a:cubicBezTo>
                <a:cubicBezTo>
                  <a:pt x="6472" y="1647"/>
                  <a:pt x="6470" y="1651"/>
                  <a:pt x="6490" y="1615"/>
                </a:cubicBezTo>
                <a:cubicBezTo>
                  <a:pt x="6502" y="1591"/>
                  <a:pt x="6519" y="1574"/>
                  <a:pt x="6538" y="1565"/>
                </a:cubicBezTo>
                <a:cubicBezTo>
                  <a:pt x="6557" y="1556"/>
                  <a:pt x="6579" y="1553"/>
                  <a:pt x="6599" y="1545"/>
                </a:cubicBezTo>
                <a:cubicBezTo>
                  <a:pt x="6707" y="1500"/>
                  <a:pt x="6781" y="1418"/>
                  <a:pt x="6810" y="1289"/>
                </a:cubicBezTo>
                <a:cubicBezTo>
                  <a:pt x="6817" y="1256"/>
                  <a:pt x="6827" y="1249"/>
                  <a:pt x="6788" y="1255"/>
                </a:cubicBezTo>
                <a:cubicBezTo>
                  <a:pt x="6760" y="1259"/>
                  <a:pt x="6730" y="1270"/>
                  <a:pt x="6700" y="1284"/>
                </a:cubicBezTo>
                <a:cubicBezTo>
                  <a:pt x="6679" y="1294"/>
                  <a:pt x="6665" y="1298"/>
                  <a:pt x="6645" y="1306"/>
                </a:cubicBezTo>
                <a:cubicBezTo>
                  <a:pt x="6623" y="1314"/>
                  <a:pt x="6599" y="1336"/>
                  <a:pt x="6575" y="1358"/>
                </a:cubicBezTo>
                <a:cubicBezTo>
                  <a:pt x="6522" y="1396"/>
                  <a:pt x="6472" y="1429"/>
                  <a:pt x="6428" y="1449"/>
                </a:cubicBezTo>
                <a:cubicBezTo>
                  <a:pt x="6405" y="1460"/>
                  <a:pt x="6380" y="1467"/>
                  <a:pt x="6355" y="1476"/>
                </a:cubicBezTo>
                <a:cubicBezTo>
                  <a:pt x="6314" y="1491"/>
                  <a:pt x="6280" y="1484"/>
                  <a:pt x="6257" y="1445"/>
                </a:cubicBezTo>
                <a:cubicBezTo>
                  <a:pt x="6238" y="1412"/>
                  <a:pt x="6240" y="1390"/>
                  <a:pt x="6240" y="1353"/>
                </a:cubicBezTo>
                <a:lnTo>
                  <a:pt x="6238" y="1304"/>
                </a:lnTo>
                <a:cubicBezTo>
                  <a:pt x="6238" y="1295"/>
                  <a:pt x="6233" y="1273"/>
                  <a:pt x="6245" y="1269"/>
                </a:cubicBezTo>
                <a:cubicBezTo>
                  <a:pt x="6250" y="1268"/>
                  <a:pt x="6256" y="1273"/>
                  <a:pt x="6263" y="1290"/>
                </a:cubicBezTo>
                <a:cubicBezTo>
                  <a:pt x="6287" y="1335"/>
                  <a:pt x="6327" y="1330"/>
                  <a:pt x="6372" y="1304"/>
                </a:cubicBezTo>
                <a:cubicBezTo>
                  <a:pt x="6382" y="1295"/>
                  <a:pt x="6400" y="1307"/>
                  <a:pt x="6413" y="1299"/>
                </a:cubicBezTo>
                <a:lnTo>
                  <a:pt x="6560" y="1216"/>
                </a:lnTo>
                <a:cubicBezTo>
                  <a:pt x="6641" y="1179"/>
                  <a:pt x="6730" y="1151"/>
                  <a:pt x="6815" y="1118"/>
                </a:cubicBezTo>
                <a:cubicBezTo>
                  <a:pt x="6853" y="1101"/>
                  <a:pt x="6865" y="1074"/>
                  <a:pt x="6865" y="1041"/>
                </a:cubicBezTo>
                <a:cubicBezTo>
                  <a:pt x="6873" y="962"/>
                  <a:pt x="6878" y="882"/>
                  <a:pt x="6872" y="801"/>
                </a:cubicBezTo>
                <a:cubicBezTo>
                  <a:pt x="6868" y="735"/>
                  <a:pt x="6861" y="714"/>
                  <a:pt x="6835" y="655"/>
                </a:cubicBezTo>
                <a:cubicBezTo>
                  <a:pt x="6813" y="603"/>
                  <a:pt x="6791" y="551"/>
                  <a:pt x="6793" y="497"/>
                </a:cubicBezTo>
                <a:cubicBezTo>
                  <a:pt x="6794" y="484"/>
                  <a:pt x="6793" y="479"/>
                  <a:pt x="6806" y="472"/>
                </a:cubicBezTo>
                <a:cubicBezTo>
                  <a:pt x="6823" y="463"/>
                  <a:pt x="6836" y="474"/>
                  <a:pt x="6854" y="478"/>
                </a:cubicBezTo>
                <a:close/>
                <a:moveTo>
                  <a:pt x="7198" y="1343"/>
                </a:moveTo>
                <a:cubicBezTo>
                  <a:pt x="7212" y="1332"/>
                  <a:pt x="7230" y="1334"/>
                  <a:pt x="7251" y="1348"/>
                </a:cubicBezTo>
                <a:cubicBezTo>
                  <a:pt x="7281" y="1366"/>
                  <a:pt x="7313" y="1396"/>
                  <a:pt x="7341" y="1418"/>
                </a:cubicBezTo>
                <a:cubicBezTo>
                  <a:pt x="7387" y="1455"/>
                  <a:pt x="7422" y="1490"/>
                  <a:pt x="7433" y="1522"/>
                </a:cubicBezTo>
                <a:cubicBezTo>
                  <a:pt x="7441" y="1547"/>
                  <a:pt x="7436" y="1561"/>
                  <a:pt x="7418" y="1579"/>
                </a:cubicBezTo>
                <a:cubicBezTo>
                  <a:pt x="7383" y="1614"/>
                  <a:pt x="7318" y="1634"/>
                  <a:pt x="7280" y="1622"/>
                </a:cubicBezTo>
                <a:cubicBezTo>
                  <a:pt x="7254" y="1613"/>
                  <a:pt x="7262" y="1606"/>
                  <a:pt x="7260" y="1584"/>
                </a:cubicBezTo>
                <a:cubicBezTo>
                  <a:pt x="7259" y="1566"/>
                  <a:pt x="7255" y="1550"/>
                  <a:pt x="7248" y="1536"/>
                </a:cubicBezTo>
                <a:cubicBezTo>
                  <a:pt x="7243" y="1524"/>
                  <a:pt x="7239" y="1517"/>
                  <a:pt x="7235" y="1504"/>
                </a:cubicBezTo>
                <a:cubicBezTo>
                  <a:pt x="7219" y="1451"/>
                  <a:pt x="7189" y="1398"/>
                  <a:pt x="7198" y="1343"/>
                </a:cubicBezTo>
                <a:close/>
                <a:moveTo>
                  <a:pt x="7919" y="642"/>
                </a:moveTo>
                <a:cubicBezTo>
                  <a:pt x="7916" y="629"/>
                  <a:pt x="7916" y="617"/>
                  <a:pt x="7919" y="606"/>
                </a:cubicBezTo>
                <a:cubicBezTo>
                  <a:pt x="7922" y="595"/>
                  <a:pt x="7923" y="592"/>
                  <a:pt x="7935" y="593"/>
                </a:cubicBezTo>
                <a:cubicBezTo>
                  <a:pt x="7951" y="595"/>
                  <a:pt x="7971" y="609"/>
                  <a:pt x="7997" y="633"/>
                </a:cubicBezTo>
                <a:cubicBezTo>
                  <a:pt x="8026" y="660"/>
                  <a:pt x="8033" y="657"/>
                  <a:pt x="8067" y="674"/>
                </a:cubicBezTo>
                <a:cubicBezTo>
                  <a:pt x="8102" y="691"/>
                  <a:pt x="8135" y="720"/>
                  <a:pt x="8167" y="759"/>
                </a:cubicBezTo>
                <a:cubicBezTo>
                  <a:pt x="8202" y="809"/>
                  <a:pt x="8222" y="856"/>
                  <a:pt x="8230" y="900"/>
                </a:cubicBezTo>
                <a:cubicBezTo>
                  <a:pt x="8237" y="934"/>
                  <a:pt x="8236" y="938"/>
                  <a:pt x="8216" y="965"/>
                </a:cubicBezTo>
                <a:cubicBezTo>
                  <a:pt x="8198" y="989"/>
                  <a:pt x="8179" y="1008"/>
                  <a:pt x="8158" y="1015"/>
                </a:cubicBezTo>
                <a:cubicBezTo>
                  <a:pt x="8126" y="1025"/>
                  <a:pt x="8126" y="1014"/>
                  <a:pt x="8118" y="987"/>
                </a:cubicBezTo>
                <a:cubicBezTo>
                  <a:pt x="8105" y="936"/>
                  <a:pt x="8104" y="873"/>
                  <a:pt x="8076" y="826"/>
                </a:cubicBezTo>
                <a:cubicBezTo>
                  <a:pt x="8066" y="808"/>
                  <a:pt x="8051" y="796"/>
                  <a:pt x="8037" y="781"/>
                </a:cubicBezTo>
                <a:cubicBezTo>
                  <a:pt x="8002" y="742"/>
                  <a:pt x="7973" y="700"/>
                  <a:pt x="7935" y="665"/>
                </a:cubicBezTo>
                <a:cubicBezTo>
                  <a:pt x="7925" y="657"/>
                  <a:pt x="7922" y="656"/>
                  <a:pt x="7919" y="642"/>
                </a:cubicBezTo>
                <a:close/>
                <a:moveTo>
                  <a:pt x="7918" y="940"/>
                </a:moveTo>
                <a:cubicBezTo>
                  <a:pt x="7935" y="930"/>
                  <a:pt x="7966" y="957"/>
                  <a:pt x="8009" y="1023"/>
                </a:cubicBezTo>
                <a:cubicBezTo>
                  <a:pt x="8029" y="1054"/>
                  <a:pt x="8037" y="1059"/>
                  <a:pt x="8031" y="1097"/>
                </a:cubicBezTo>
                <a:cubicBezTo>
                  <a:pt x="8024" y="1150"/>
                  <a:pt x="8005" y="1178"/>
                  <a:pt x="7978" y="1184"/>
                </a:cubicBezTo>
                <a:cubicBezTo>
                  <a:pt x="7970" y="1186"/>
                  <a:pt x="7948" y="1188"/>
                  <a:pt x="7942" y="1183"/>
                </a:cubicBezTo>
                <a:cubicBezTo>
                  <a:pt x="7933" y="1176"/>
                  <a:pt x="7928" y="1160"/>
                  <a:pt x="7926" y="1147"/>
                </a:cubicBezTo>
                <a:cubicBezTo>
                  <a:pt x="7924" y="1132"/>
                  <a:pt x="7925" y="1119"/>
                  <a:pt x="7926" y="1104"/>
                </a:cubicBezTo>
                <a:cubicBezTo>
                  <a:pt x="7928" y="1060"/>
                  <a:pt x="7924" y="1013"/>
                  <a:pt x="7914" y="964"/>
                </a:cubicBezTo>
                <a:cubicBezTo>
                  <a:pt x="7912" y="954"/>
                  <a:pt x="7907" y="946"/>
                  <a:pt x="7918" y="940"/>
                </a:cubicBezTo>
                <a:close/>
                <a:moveTo>
                  <a:pt x="7886" y="1535"/>
                </a:moveTo>
                <a:cubicBezTo>
                  <a:pt x="7891" y="1535"/>
                  <a:pt x="7897" y="1535"/>
                  <a:pt x="7902" y="1536"/>
                </a:cubicBezTo>
                <a:cubicBezTo>
                  <a:pt x="7920" y="1538"/>
                  <a:pt x="7925" y="1541"/>
                  <a:pt x="7942" y="1532"/>
                </a:cubicBezTo>
                <a:cubicBezTo>
                  <a:pt x="7949" y="1528"/>
                  <a:pt x="7955" y="1524"/>
                  <a:pt x="7960" y="1519"/>
                </a:cubicBezTo>
                <a:cubicBezTo>
                  <a:pt x="7978" y="1503"/>
                  <a:pt x="7969" y="1504"/>
                  <a:pt x="7992" y="1502"/>
                </a:cubicBezTo>
                <a:cubicBezTo>
                  <a:pt x="7999" y="1501"/>
                  <a:pt x="8005" y="1500"/>
                  <a:pt x="8011" y="1497"/>
                </a:cubicBezTo>
                <a:cubicBezTo>
                  <a:pt x="8118" y="1439"/>
                  <a:pt x="8229" y="1390"/>
                  <a:pt x="8347" y="1356"/>
                </a:cubicBezTo>
                <a:cubicBezTo>
                  <a:pt x="8413" y="1352"/>
                  <a:pt x="8455" y="1341"/>
                  <a:pt x="8482" y="1326"/>
                </a:cubicBezTo>
                <a:cubicBezTo>
                  <a:pt x="8495" y="1318"/>
                  <a:pt x="8495" y="1316"/>
                  <a:pt x="8512" y="1316"/>
                </a:cubicBezTo>
                <a:cubicBezTo>
                  <a:pt x="8546" y="1314"/>
                  <a:pt x="8578" y="1319"/>
                  <a:pt x="8607" y="1331"/>
                </a:cubicBezTo>
                <a:cubicBezTo>
                  <a:pt x="8619" y="1336"/>
                  <a:pt x="8625" y="1341"/>
                  <a:pt x="8632" y="1352"/>
                </a:cubicBezTo>
                <a:cubicBezTo>
                  <a:pt x="8646" y="1377"/>
                  <a:pt x="8637" y="1408"/>
                  <a:pt x="8591" y="1450"/>
                </a:cubicBezTo>
                <a:cubicBezTo>
                  <a:pt x="8568" y="1470"/>
                  <a:pt x="8562" y="1468"/>
                  <a:pt x="8532" y="1471"/>
                </a:cubicBezTo>
                <a:cubicBezTo>
                  <a:pt x="8435" y="1480"/>
                  <a:pt x="8416" y="1482"/>
                  <a:pt x="8469" y="1582"/>
                </a:cubicBezTo>
                <a:cubicBezTo>
                  <a:pt x="8476" y="1595"/>
                  <a:pt x="8480" y="1608"/>
                  <a:pt x="8483" y="1622"/>
                </a:cubicBezTo>
                <a:cubicBezTo>
                  <a:pt x="8487" y="1641"/>
                  <a:pt x="8486" y="1661"/>
                  <a:pt x="8485" y="1681"/>
                </a:cubicBezTo>
                <a:cubicBezTo>
                  <a:pt x="8481" y="1726"/>
                  <a:pt x="8469" y="1759"/>
                  <a:pt x="8446" y="1774"/>
                </a:cubicBezTo>
                <a:cubicBezTo>
                  <a:pt x="8432" y="1782"/>
                  <a:pt x="8413" y="1785"/>
                  <a:pt x="8397" y="1785"/>
                </a:cubicBezTo>
                <a:cubicBezTo>
                  <a:pt x="8392" y="1785"/>
                  <a:pt x="8387" y="1785"/>
                  <a:pt x="8382" y="1785"/>
                </a:cubicBezTo>
                <a:cubicBezTo>
                  <a:pt x="8366" y="1783"/>
                  <a:pt x="8370" y="1788"/>
                  <a:pt x="8359" y="1799"/>
                </a:cubicBezTo>
                <a:cubicBezTo>
                  <a:pt x="8325" y="1834"/>
                  <a:pt x="8291" y="1827"/>
                  <a:pt x="8238" y="1789"/>
                </a:cubicBezTo>
                <a:cubicBezTo>
                  <a:pt x="8231" y="1784"/>
                  <a:pt x="8223" y="1781"/>
                  <a:pt x="8207" y="1782"/>
                </a:cubicBezTo>
                <a:cubicBezTo>
                  <a:pt x="8184" y="1783"/>
                  <a:pt x="8185" y="1782"/>
                  <a:pt x="8171" y="1759"/>
                </a:cubicBezTo>
                <a:cubicBezTo>
                  <a:pt x="8163" y="1746"/>
                  <a:pt x="8161" y="1736"/>
                  <a:pt x="8176" y="1737"/>
                </a:cubicBezTo>
                <a:cubicBezTo>
                  <a:pt x="8261" y="1745"/>
                  <a:pt x="8336" y="1723"/>
                  <a:pt x="8371" y="1687"/>
                </a:cubicBezTo>
                <a:cubicBezTo>
                  <a:pt x="8386" y="1672"/>
                  <a:pt x="8384" y="1672"/>
                  <a:pt x="8381" y="1653"/>
                </a:cubicBezTo>
                <a:cubicBezTo>
                  <a:pt x="8374" y="1618"/>
                  <a:pt x="8371" y="1582"/>
                  <a:pt x="8371" y="1543"/>
                </a:cubicBezTo>
                <a:cubicBezTo>
                  <a:pt x="8370" y="1529"/>
                  <a:pt x="8374" y="1524"/>
                  <a:pt x="8358" y="1520"/>
                </a:cubicBezTo>
                <a:cubicBezTo>
                  <a:pt x="8352" y="1518"/>
                  <a:pt x="8345" y="1518"/>
                  <a:pt x="8337" y="1519"/>
                </a:cubicBezTo>
                <a:cubicBezTo>
                  <a:pt x="8324" y="1521"/>
                  <a:pt x="8322" y="1522"/>
                  <a:pt x="8312" y="1530"/>
                </a:cubicBezTo>
                <a:cubicBezTo>
                  <a:pt x="8297" y="1542"/>
                  <a:pt x="8282" y="1554"/>
                  <a:pt x="8265" y="1553"/>
                </a:cubicBezTo>
                <a:cubicBezTo>
                  <a:pt x="8234" y="1553"/>
                  <a:pt x="8216" y="1552"/>
                  <a:pt x="8185" y="1571"/>
                </a:cubicBezTo>
                <a:cubicBezTo>
                  <a:pt x="8077" y="1639"/>
                  <a:pt x="7992" y="1753"/>
                  <a:pt x="7890" y="1701"/>
                </a:cubicBezTo>
                <a:cubicBezTo>
                  <a:pt x="7882" y="1695"/>
                  <a:pt x="7898" y="1688"/>
                  <a:pt x="7889" y="1680"/>
                </a:cubicBezTo>
                <a:cubicBezTo>
                  <a:pt x="7850" y="1632"/>
                  <a:pt x="7830" y="1587"/>
                  <a:pt x="7858" y="1551"/>
                </a:cubicBezTo>
                <a:cubicBezTo>
                  <a:pt x="7867" y="1540"/>
                  <a:pt x="7872" y="1536"/>
                  <a:pt x="7886" y="1535"/>
                </a:cubicBezTo>
                <a:close/>
                <a:moveTo>
                  <a:pt x="8255" y="928"/>
                </a:moveTo>
                <a:cubicBezTo>
                  <a:pt x="8266" y="899"/>
                  <a:pt x="8324" y="871"/>
                  <a:pt x="8322" y="820"/>
                </a:cubicBezTo>
                <a:cubicBezTo>
                  <a:pt x="8320" y="806"/>
                  <a:pt x="8285" y="788"/>
                  <a:pt x="8308" y="779"/>
                </a:cubicBezTo>
                <a:cubicBezTo>
                  <a:pt x="8331" y="776"/>
                  <a:pt x="8343" y="768"/>
                  <a:pt x="8363" y="767"/>
                </a:cubicBezTo>
                <a:cubicBezTo>
                  <a:pt x="8384" y="766"/>
                  <a:pt x="8377" y="767"/>
                  <a:pt x="8392" y="750"/>
                </a:cubicBezTo>
                <a:cubicBezTo>
                  <a:pt x="8407" y="732"/>
                  <a:pt x="8425" y="714"/>
                  <a:pt x="8428" y="694"/>
                </a:cubicBezTo>
                <a:cubicBezTo>
                  <a:pt x="8430" y="681"/>
                  <a:pt x="8425" y="681"/>
                  <a:pt x="8413" y="683"/>
                </a:cubicBezTo>
                <a:cubicBezTo>
                  <a:pt x="8406" y="685"/>
                  <a:pt x="8400" y="688"/>
                  <a:pt x="8393" y="694"/>
                </a:cubicBezTo>
                <a:cubicBezTo>
                  <a:pt x="8385" y="698"/>
                  <a:pt x="8376" y="699"/>
                  <a:pt x="8368" y="697"/>
                </a:cubicBezTo>
                <a:cubicBezTo>
                  <a:pt x="8361" y="695"/>
                  <a:pt x="8357" y="693"/>
                  <a:pt x="8355" y="687"/>
                </a:cubicBezTo>
                <a:cubicBezTo>
                  <a:pt x="8353" y="681"/>
                  <a:pt x="8353" y="676"/>
                  <a:pt x="8356" y="671"/>
                </a:cubicBezTo>
                <a:cubicBezTo>
                  <a:pt x="8377" y="656"/>
                  <a:pt x="8389" y="640"/>
                  <a:pt x="8388" y="623"/>
                </a:cubicBezTo>
                <a:cubicBezTo>
                  <a:pt x="8387" y="607"/>
                  <a:pt x="8384" y="610"/>
                  <a:pt x="8370" y="610"/>
                </a:cubicBezTo>
                <a:cubicBezTo>
                  <a:pt x="8320" y="608"/>
                  <a:pt x="8295" y="585"/>
                  <a:pt x="8297" y="543"/>
                </a:cubicBezTo>
                <a:cubicBezTo>
                  <a:pt x="8296" y="525"/>
                  <a:pt x="8366" y="563"/>
                  <a:pt x="8414" y="526"/>
                </a:cubicBezTo>
                <a:cubicBezTo>
                  <a:pt x="8424" y="518"/>
                  <a:pt x="8439" y="513"/>
                  <a:pt x="8456" y="510"/>
                </a:cubicBezTo>
                <a:cubicBezTo>
                  <a:pt x="8485" y="504"/>
                  <a:pt x="8490" y="497"/>
                  <a:pt x="8509" y="473"/>
                </a:cubicBezTo>
                <a:cubicBezTo>
                  <a:pt x="8546" y="428"/>
                  <a:pt x="8566" y="378"/>
                  <a:pt x="8562" y="319"/>
                </a:cubicBezTo>
                <a:cubicBezTo>
                  <a:pt x="8561" y="305"/>
                  <a:pt x="8556" y="295"/>
                  <a:pt x="8569" y="285"/>
                </a:cubicBezTo>
                <a:cubicBezTo>
                  <a:pt x="8574" y="281"/>
                  <a:pt x="8580" y="281"/>
                  <a:pt x="8587" y="283"/>
                </a:cubicBezTo>
                <a:cubicBezTo>
                  <a:pt x="8604" y="289"/>
                  <a:pt x="8623" y="310"/>
                  <a:pt x="8632" y="325"/>
                </a:cubicBezTo>
                <a:cubicBezTo>
                  <a:pt x="8650" y="355"/>
                  <a:pt x="8649" y="392"/>
                  <a:pt x="8616" y="442"/>
                </a:cubicBezTo>
                <a:cubicBezTo>
                  <a:pt x="8555" y="536"/>
                  <a:pt x="8532" y="589"/>
                  <a:pt x="8598" y="580"/>
                </a:cubicBezTo>
                <a:cubicBezTo>
                  <a:pt x="8654" y="556"/>
                  <a:pt x="8709" y="536"/>
                  <a:pt x="8766" y="521"/>
                </a:cubicBezTo>
                <a:cubicBezTo>
                  <a:pt x="8793" y="514"/>
                  <a:pt x="8813" y="510"/>
                  <a:pt x="8824" y="519"/>
                </a:cubicBezTo>
                <a:cubicBezTo>
                  <a:pt x="8841" y="532"/>
                  <a:pt x="8843" y="524"/>
                  <a:pt x="8865" y="526"/>
                </a:cubicBezTo>
                <a:cubicBezTo>
                  <a:pt x="8917" y="529"/>
                  <a:pt x="8923" y="568"/>
                  <a:pt x="8882" y="643"/>
                </a:cubicBezTo>
                <a:cubicBezTo>
                  <a:pt x="8853" y="721"/>
                  <a:pt x="8787" y="799"/>
                  <a:pt x="8711" y="876"/>
                </a:cubicBezTo>
                <a:cubicBezTo>
                  <a:pt x="8700" y="887"/>
                  <a:pt x="8694" y="889"/>
                  <a:pt x="8682" y="897"/>
                </a:cubicBezTo>
                <a:cubicBezTo>
                  <a:pt x="8678" y="899"/>
                  <a:pt x="8675" y="901"/>
                  <a:pt x="8672" y="904"/>
                </a:cubicBezTo>
                <a:cubicBezTo>
                  <a:pt x="8665" y="910"/>
                  <a:pt x="8648" y="930"/>
                  <a:pt x="8665" y="933"/>
                </a:cubicBezTo>
                <a:cubicBezTo>
                  <a:pt x="8680" y="936"/>
                  <a:pt x="8713" y="935"/>
                  <a:pt x="8741" y="938"/>
                </a:cubicBezTo>
                <a:cubicBezTo>
                  <a:pt x="8782" y="942"/>
                  <a:pt x="8790" y="951"/>
                  <a:pt x="8785" y="994"/>
                </a:cubicBezTo>
                <a:cubicBezTo>
                  <a:pt x="8780" y="1034"/>
                  <a:pt x="8751" y="1077"/>
                  <a:pt x="8705" y="1121"/>
                </a:cubicBezTo>
                <a:lnTo>
                  <a:pt x="8660" y="1159"/>
                </a:lnTo>
                <a:cubicBezTo>
                  <a:pt x="8639" y="1177"/>
                  <a:pt x="8632" y="1180"/>
                  <a:pt x="8607" y="1190"/>
                </a:cubicBezTo>
                <a:cubicBezTo>
                  <a:pt x="8548" y="1214"/>
                  <a:pt x="8490" y="1265"/>
                  <a:pt x="8447" y="1261"/>
                </a:cubicBezTo>
                <a:cubicBezTo>
                  <a:pt x="8429" y="1256"/>
                  <a:pt x="8429" y="1245"/>
                  <a:pt x="8442" y="1231"/>
                </a:cubicBezTo>
                <a:lnTo>
                  <a:pt x="8527" y="1160"/>
                </a:lnTo>
                <a:cubicBezTo>
                  <a:pt x="8537" y="1148"/>
                  <a:pt x="8533" y="1141"/>
                  <a:pt x="8546" y="1129"/>
                </a:cubicBezTo>
                <a:lnTo>
                  <a:pt x="8589" y="1090"/>
                </a:lnTo>
                <a:cubicBezTo>
                  <a:pt x="8596" y="1084"/>
                  <a:pt x="8600" y="1080"/>
                  <a:pt x="8602" y="1070"/>
                </a:cubicBezTo>
                <a:cubicBezTo>
                  <a:pt x="8604" y="1056"/>
                  <a:pt x="8602" y="1056"/>
                  <a:pt x="8612" y="1044"/>
                </a:cubicBezTo>
                <a:cubicBezTo>
                  <a:pt x="8617" y="1039"/>
                  <a:pt x="8621" y="1034"/>
                  <a:pt x="8626" y="1029"/>
                </a:cubicBezTo>
                <a:cubicBezTo>
                  <a:pt x="8632" y="1023"/>
                  <a:pt x="8638" y="1021"/>
                  <a:pt x="8628" y="1017"/>
                </a:cubicBezTo>
                <a:cubicBezTo>
                  <a:pt x="8624" y="1015"/>
                  <a:pt x="8619" y="1014"/>
                  <a:pt x="8615" y="1015"/>
                </a:cubicBezTo>
                <a:cubicBezTo>
                  <a:pt x="8609" y="1016"/>
                  <a:pt x="8603" y="1020"/>
                  <a:pt x="8597" y="1022"/>
                </a:cubicBezTo>
                <a:cubicBezTo>
                  <a:pt x="8527" y="1049"/>
                  <a:pt x="8490" y="1133"/>
                  <a:pt x="8386" y="1182"/>
                </a:cubicBezTo>
                <a:cubicBezTo>
                  <a:pt x="8202" y="1294"/>
                  <a:pt x="8079" y="1334"/>
                  <a:pt x="8005" y="1318"/>
                </a:cubicBezTo>
                <a:cubicBezTo>
                  <a:pt x="7996" y="1316"/>
                  <a:pt x="7977" y="1313"/>
                  <a:pt x="7976" y="1301"/>
                </a:cubicBezTo>
                <a:cubicBezTo>
                  <a:pt x="7976" y="1298"/>
                  <a:pt x="7977" y="1296"/>
                  <a:pt x="7979" y="1294"/>
                </a:cubicBezTo>
                <a:cubicBezTo>
                  <a:pt x="7983" y="1290"/>
                  <a:pt x="7996" y="1285"/>
                  <a:pt x="8002" y="1280"/>
                </a:cubicBezTo>
                <a:cubicBezTo>
                  <a:pt x="8080" y="1225"/>
                  <a:pt x="8155" y="1182"/>
                  <a:pt x="8231" y="1137"/>
                </a:cubicBezTo>
                <a:lnTo>
                  <a:pt x="8260" y="1129"/>
                </a:lnTo>
                <a:cubicBezTo>
                  <a:pt x="8360" y="1068"/>
                  <a:pt x="8463" y="1016"/>
                  <a:pt x="8567" y="966"/>
                </a:cubicBezTo>
                <a:cubicBezTo>
                  <a:pt x="8573" y="963"/>
                  <a:pt x="8576" y="962"/>
                  <a:pt x="8578" y="955"/>
                </a:cubicBezTo>
                <a:cubicBezTo>
                  <a:pt x="8581" y="946"/>
                  <a:pt x="8571" y="943"/>
                  <a:pt x="8550" y="946"/>
                </a:cubicBezTo>
                <a:cubicBezTo>
                  <a:pt x="8535" y="948"/>
                  <a:pt x="8527" y="953"/>
                  <a:pt x="8513" y="959"/>
                </a:cubicBezTo>
                <a:cubicBezTo>
                  <a:pt x="8492" y="970"/>
                  <a:pt x="8474" y="976"/>
                  <a:pt x="8459" y="979"/>
                </a:cubicBezTo>
                <a:cubicBezTo>
                  <a:pt x="8447" y="982"/>
                  <a:pt x="8443" y="983"/>
                  <a:pt x="8441" y="968"/>
                </a:cubicBezTo>
                <a:cubicBezTo>
                  <a:pt x="8440" y="960"/>
                  <a:pt x="8443" y="952"/>
                  <a:pt x="8448" y="944"/>
                </a:cubicBezTo>
                <a:cubicBezTo>
                  <a:pt x="8471" y="923"/>
                  <a:pt x="8470" y="908"/>
                  <a:pt x="8456" y="896"/>
                </a:cubicBezTo>
                <a:cubicBezTo>
                  <a:pt x="8449" y="890"/>
                  <a:pt x="8438" y="883"/>
                  <a:pt x="8429" y="877"/>
                </a:cubicBezTo>
                <a:cubicBezTo>
                  <a:pt x="8409" y="864"/>
                  <a:pt x="8388" y="863"/>
                  <a:pt x="8369" y="885"/>
                </a:cubicBezTo>
                <a:cubicBezTo>
                  <a:pt x="8297" y="952"/>
                  <a:pt x="8243" y="991"/>
                  <a:pt x="8255" y="928"/>
                </a:cubicBezTo>
                <a:close/>
                <a:moveTo>
                  <a:pt x="8444" y="787"/>
                </a:moveTo>
                <a:cubicBezTo>
                  <a:pt x="8445" y="776"/>
                  <a:pt x="8448" y="765"/>
                  <a:pt x="8454" y="753"/>
                </a:cubicBezTo>
                <a:cubicBezTo>
                  <a:pt x="8483" y="718"/>
                  <a:pt x="8514" y="683"/>
                  <a:pt x="8540" y="646"/>
                </a:cubicBezTo>
                <a:cubicBezTo>
                  <a:pt x="8548" y="635"/>
                  <a:pt x="8548" y="631"/>
                  <a:pt x="8563" y="631"/>
                </a:cubicBezTo>
                <a:cubicBezTo>
                  <a:pt x="8594" y="632"/>
                  <a:pt x="8653" y="658"/>
                  <a:pt x="8702" y="665"/>
                </a:cubicBezTo>
                <a:cubicBezTo>
                  <a:pt x="8710" y="666"/>
                  <a:pt x="8716" y="665"/>
                  <a:pt x="8721" y="673"/>
                </a:cubicBezTo>
                <a:cubicBezTo>
                  <a:pt x="8724" y="679"/>
                  <a:pt x="8725" y="687"/>
                  <a:pt x="8722" y="700"/>
                </a:cubicBezTo>
                <a:cubicBezTo>
                  <a:pt x="8719" y="718"/>
                  <a:pt x="8714" y="721"/>
                  <a:pt x="8702" y="734"/>
                </a:cubicBezTo>
                <a:cubicBezTo>
                  <a:pt x="8663" y="776"/>
                  <a:pt x="8629" y="817"/>
                  <a:pt x="8604" y="858"/>
                </a:cubicBezTo>
                <a:cubicBezTo>
                  <a:pt x="8598" y="867"/>
                  <a:pt x="8591" y="887"/>
                  <a:pt x="8575" y="880"/>
                </a:cubicBezTo>
                <a:cubicBezTo>
                  <a:pt x="8569" y="877"/>
                  <a:pt x="8565" y="867"/>
                  <a:pt x="8565" y="852"/>
                </a:cubicBezTo>
                <a:cubicBezTo>
                  <a:pt x="8564" y="842"/>
                  <a:pt x="8563" y="836"/>
                  <a:pt x="8561" y="826"/>
                </a:cubicBezTo>
                <a:lnTo>
                  <a:pt x="8548" y="776"/>
                </a:lnTo>
                <a:cubicBezTo>
                  <a:pt x="8544" y="761"/>
                  <a:pt x="8545" y="747"/>
                  <a:pt x="8524" y="755"/>
                </a:cubicBezTo>
                <a:cubicBezTo>
                  <a:pt x="8514" y="759"/>
                  <a:pt x="8508" y="770"/>
                  <a:pt x="8506" y="786"/>
                </a:cubicBezTo>
                <a:cubicBezTo>
                  <a:pt x="8503" y="800"/>
                  <a:pt x="8504" y="810"/>
                  <a:pt x="8497" y="823"/>
                </a:cubicBezTo>
                <a:cubicBezTo>
                  <a:pt x="8491" y="835"/>
                  <a:pt x="8481" y="840"/>
                  <a:pt x="8466" y="829"/>
                </a:cubicBezTo>
                <a:cubicBezTo>
                  <a:pt x="8448" y="817"/>
                  <a:pt x="8442" y="809"/>
                  <a:pt x="8444" y="787"/>
                </a:cubicBezTo>
                <a:close/>
                <a:moveTo>
                  <a:pt x="3280" y="2112"/>
                </a:moveTo>
                <a:lnTo>
                  <a:pt x="3427" y="2112"/>
                </a:lnTo>
                <a:cubicBezTo>
                  <a:pt x="3460" y="2112"/>
                  <a:pt x="3485" y="2113"/>
                  <a:pt x="3502" y="2116"/>
                </a:cubicBezTo>
                <a:cubicBezTo>
                  <a:pt x="3520" y="2119"/>
                  <a:pt x="3535" y="2126"/>
                  <a:pt x="3549" y="2136"/>
                </a:cubicBezTo>
                <a:cubicBezTo>
                  <a:pt x="3563" y="2146"/>
                  <a:pt x="3574" y="2158"/>
                  <a:pt x="3581" y="2173"/>
                </a:cubicBezTo>
                <a:cubicBezTo>
                  <a:pt x="3588" y="2187"/>
                  <a:pt x="3592" y="2203"/>
                  <a:pt x="3592" y="2220"/>
                </a:cubicBezTo>
                <a:cubicBezTo>
                  <a:pt x="3592" y="2244"/>
                  <a:pt x="3586" y="2265"/>
                  <a:pt x="3575" y="2283"/>
                </a:cubicBezTo>
                <a:cubicBezTo>
                  <a:pt x="3565" y="2300"/>
                  <a:pt x="3550" y="2313"/>
                  <a:pt x="3531" y="2322"/>
                </a:cubicBezTo>
                <a:cubicBezTo>
                  <a:pt x="3513" y="2331"/>
                  <a:pt x="3484" y="2335"/>
                  <a:pt x="3446" y="2335"/>
                </a:cubicBezTo>
                <a:lnTo>
                  <a:pt x="3377" y="2335"/>
                </a:lnTo>
                <a:lnTo>
                  <a:pt x="3377" y="2435"/>
                </a:lnTo>
                <a:cubicBezTo>
                  <a:pt x="3377" y="2447"/>
                  <a:pt x="3378" y="2456"/>
                  <a:pt x="3379" y="2462"/>
                </a:cubicBezTo>
                <a:cubicBezTo>
                  <a:pt x="3380" y="2467"/>
                  <a:pt x="3383" y="2471"/>
                  <a:pt x="3388" y="2474"/>
                </a:cubicBezTo>
                <a:cubicBezTo>
                  <a:pt x="3392" y="2477"/>
                  <a:pt x="3400" y="2478"/>
                  <a:pt x="3411" y="2478"/>
                </a:cubicBezTo>
                <a:lnTo>
                  <a:pt x="3424" y="2478"/>
                </a:lnTo>
                <a:lnTo>
                  <a:pt x="3424" y="2501"/>
                </a:lnTo>
                <a:lnTo>
                  <a:pt x="3280" y="2501"/>
                </a:lnTo>
                <a:lnTo>
                  <a:pt x="3280" y="2478"/>
                </a:lnTo>
                <a:lnTo>
                  <a:pt x="3288" y="2478"/>
                </a:lnTo>
                <a:cubicBezTo>
                  <a:pt x="3305" y="2478"/>
                  <a:pt x="3316" y="2475"/>
                  <a:pt x="3320" y="2470"/>
                </a:cubicBezTo>
                <a:cubicBezTo>
                  <a:pt x="3324" y="2465"/>
                  <a:pt x="3326" y="2455"/>
                  <a:pt x="3326" y="2439"/>
                </a:cubicBezTo>
                <a:lnTo>
                  <a:pt x="3326" y="2172"/>
                </a:lnTo>
                <a:cubicBezTo>
                  <a:pt x="3326" y="2156"/>
                  <a:pt x="3324" y="2146"/>
                  <a:pt x="3320" y="2142"/>
                </a:cubicBezTo>
                <a:cubicBezTo>
                  <a:pt x="3316" y="2137"/>
                  <a:pt x="3305" y="2135"/>
                  <a:pt x="3288" y="2135"/>
                </a:cubicBezTo>
                <a:lnTo>
                  <a:pt x="3280" y="2135"/>
                </a:lnTo>
                <a:lnTo>
                  <a:pt x="3280" y="2112"/>
                </a:lnTo>
                <a:close/>
                <a:moveTo>
                  <a:pt x="3377" y="2142"/>
                </a:moveTo>
                <a:lnTo>
                  <a:pt x="3377" y="2306"/>
                </a:lnTo>
                <a:lnTo>
                  <a:pt x="3435" y="2306"/>
                </a:lnTo>
                <a:cubicBezTo>
                  <a:pt x="3461" y="2306"/>
                  <a:pt x="3480" y="2304"/>
                  <a:pt x="3491" y="2299"/>
                </a:cubicBezTo>
                <a:cubicBezTo>
                  <a:pt x="3503" y="2295"/>
                  <a:pt x="3513" y="2285"/>
                  <a:pt x="3522" y="2271"/>
                </a:cubicBezTo>
                <a:cubicBezTo>
                  <a:pt x="3531" y="2257"/>
                  <a:pt x="3535" y="2240"/>
                  <a:pt x="3535" y="2220"/>
                </a:cubicBezTo>
                <a:cubicBezTo>
                  <a:pt x="3535" y="2209"/>
                  <a:pt x="3533" y="2198"/>
                  <a:pt x="3529" y="2187"/>
                </a:cubicBezTo>
                <a:cubicBezTo>
                  <a:pt x="3525" y="2177"/>
                  <a:pt x="3519" y="2168"/>
                  <a:pt x="3511" y="2161"/>
                </a:cubicBezTo>
                <a:cubicBezTo>
                  <a:pt x="3503" y="2153"/>
                  <a:pt x="3493" y="2148"/>
                  <a:pt x="3482" y="2146"/>
                </a:cubicBezTo>
                <a:cubicBezTo>
                  <a:pt x="3471" y="2143"/>
                  <a:pt x="3451" y="2142"/>
                  <a:pt x="3424" y="2142"/>
                </a:cubicBezTo>
                <a:lnTo>
                  <a:pt x="3377" y="2142"/>
                </a:lnTo>
                <a:close/>
                <a:moveTo>
                  <a:pt x="3615" y="2112"/>
                </a:moveTo>
                <a:lnTo>
                  <a:pt x="3919" y="2112"/>
                </a:lnTo>
                <a:lnTo>
                  <a:pt x="3954" y="2214"/>
                </a:lnTo>
                <a:lnTo>
                  <a:pt x="3930" y="2223"/>
                </a:lnTo>
                <a:cubicBezTo>
                  <a:pt x="3920" y="2194"/>
                  <a:pt x="3906" y="2173"/>
                  <a:pt x="3889" y="2161"/>
                </a:cubicBezTo>
                <a:cubicBezTo>
                  <a:pt x="3872" y="2149"/>
                  <a:pt x="3843" y="2143"/>
                  <a:pt x="3803" y="2143"/>
                </a:cubicBezTo>
                <a:lnTo>
                  <a:pt x="3712" y="2143"/>
                </a:lnTo>
                <a:lnTo>
                  <a:pt x="3712" y="2286"/>
                </a:lnTo>
                <a:lnTo>
                  <a:pt x="3757" y="2286"/>
                </a:lnTo>
                <a:cubicBezTo>
                  <a:pt x="3778" y="2286"/>
                  <a:pt x="3793" y="2281"/>
                  <a:pt x="3802" y="2271"/>
                </a:cubicBezTo>
                <a:cubicBezTo>
                  <a:pt x="3812" y="2260"/>
                  <a:pt x="3816" y="2244"/>
                  <a:pt x="3816" y="2220"/>
                </a:cubicBezTo>
                <a:lnTo>
                  <a:pt x="3816" y="2214"/>
                </a:lnTo>
                <a:lnTo>
                  <a:pt x="3842" y="2214"/>
                </a:lnTo>
                <a:lnTo>
                  <a:pt x="3842" y="2385"/>
                </a:lnTo>
                <a:lnTo>
                  <a:pt x="3816" y="2385"/>
                </a:lnTo>
                <a:lnTo>
                  <a:pt x="3816" y="2370"/>
                </a:lnTo>
                <a:cubicBezTo>
                  <a:pt x="3816" y="2350"/>
                  <a:pt x="3812" y="2335"/>
                  <a:pt x="3804" y="2326"/>
                </a:cubicBezTo>
                <a:cubicBezTo>
                  <a:pt x="3796" y="2317"/>
                  <a:pt x="3780" y="2313"/>
                  <a:pt x="3757" y="2313"/>
                </a:cubicBezTo>
                <a:lnTo>
                  <a:pt x="3712" y="2313"/>
                </a:lnTo>
                <a:lnTo>
                  <a:pt x="3712" y="2440"/>
                </a:lnTo>
                <a:cubicBezTo>
                  <a:pt x="3712" y="2454"/>
                  <a:pt x="3714" y="2463"/>
                  <a:pt x="3717" y="2467"/>
                </a:cubicBezTo>
                <a:cubicBezTo>
                  <a:pt x="3720" y="2470"/>
                  <a:pt x="3728" y="2472"/>
                  <a:pt x="3742" y="2472"/>
                </a:cubicBezTo>
                <a:lnTo>
                  <a:pt x="3798" y="2472"/>
                </a:lnTo>
                <a:cubicBezTo>
                  <a:pt x="3837" y="2472"/>
                  <a:pt x="3868" y="2464"/>
                  <a:pt x="3891" y="2448"/>
                </a:cubicBezTo>
                <a:cubicBezTo>
                  <a:pt x="3914" y="2433"/>
                  <a:pt x="3933" y="2407"/>
                  <a:pt x="3947" y="2370"/>
                </a:cubicBezTo>
                <a:lnTo>
                  <a:pt x="3972" y="2379"/>
                </a:lnTo>
                <a:lnTo>
                  <a:pt x="3930" y="2501"/>
                </a:lnTo>
                <a:lnTo>
                  <a:pt x="3615" y="2501"/>
                </a:lnTo>
                <a:lnTo>
                  <a:pt x="3615" y="2478"/>
                </a:lnTo>
                <a:lnTo>
                  <a:pt x="3626" y="2478"/>
                </a:lnTo>
                <a:cubicBezTo>
                  <a:pt x="3641" y="2478"/>
                  <a:pt x="3651" y="2475"/>
                  <a:pt x="3656" y="2470"/>
                </a:cubicBezTo>
                <a:cubicBezTo>
                  <a:pt x="3660" y="2464"/>
                  <a:pt x="3662" y="2454"/>
                  <a:pt x="3662" y="2440"/>
                </a:cubicBezTo>
                <a:lnTo>
                  <a:pt x="3662" y="2171"/>
                </a:lnTo>
                <a:cubicBezTo>
                  <a:pt x="3662" y="2161"/>
                  <a:pt x="3661" y="2153"/>
                  <a:pt x="3660" y="2148"/>
                </a:cubicBezTo>
                <a:cubicBezTo>
                  <a:pt x="3658" y="2144"/>
                  <a:pt x="3654" y="2141"/>
                  <a:pt x="3647" y="2138"/>
                </a:cubicBezTo>
                <a:cubicBezTo>
                  <a:pt x="3641" y="2136"/>
                  <a:pt x="3630" y="2135"/>
                  <a:pt x="3615" y="2135"/>
                </a:cubicBezTo>
                <a:lnTo>
                  <a:pt x="3615" y="2112"/>
                </a:lnTo>
                <a:close/>
                <a:moveTo>
                  <a:pt x="4005" y="2112"/>
                </a:moveTo>
                <a:lnTo>
                  <a:pt x="4149" y="2112"/>
                </a:lnTo>
                <a:lnTo>
                  <a:pt x="4149" y="2135"/>
                </a:lnTo>
                <a:lnTo>
                  <a:pt x="4139" y="2135"/>
                </a:lnTo>
                <a:cubicBezTo>
                  <a:pt x="4125" y="2135"/>
                  <a:pt x="4115" y="2138"/>
                  <a:pt x="4110" y="2143"/>
                </a:cubicBezTo>
                <a:cubicBezTo>
                  <a:pt x="4104" y="2148"/>
                  <a:pt x="4101" y="2159"/>
                  <a:pt x="4101" y="2177"/>
                </a:cubicBezTo>
                <a:lnTo>
                  <a:pt x="4101" y="2324"/>
                </a:lnTo>
                <a:lnTo>
                  <a:pt x="4242" y="2169"/>
                </a:lnTo>
                <a:cubicBezTo>
                  <a:pt x="4251" y="2159"/>
                  <a:pt x="4255" y="2151"/>
                  <a:pt x="4255" y="2146"/>
                </a:cubicBezTo>
                <a:cubicBezTo>
                  <a:pt x="4255" y="2139"/>
                  <a:pt x="4248" y="2135"/>
                  <a:pt x="4232" y="2135"/>
                </a:cubicBezTo>
                <a:lnTo>
                  <a:pt x="4223" y="2135"/>
                </a:lnTo>
                <a:lnTo>
                  <a:pt x="4223" y="2112"/>
                </a:lnTo>
                <a:lnTo>
                  <a:pt x="4357" y="2112"/>
                </a:lnTo>
                <a:lnTo>
                  <a:pt x="4357" y="2135"/>
                </a:lnTo>
                <a:cubicBezTo>
                  <a:pt x="4343" y="2135"/>
                  <a:pt x="4330" y="2138"/>
                  <a:pt x="4319" y="2143"/>
                </a:cubicBezTo>
                <a:cubicBezTo>
                  <a:pt x="4308" y="2148"/>
                  <a:pt x="4296" y="2157"/>
                  <a:pt x="4285" y="2169"/>
                </a:cubicBezTo>
                <a:lnTo>
                  <a:pt x="4185" y="2276"/>
                </a:lnTo>
                <a:lnTo>
                  <a:pt x="4299" y="2434"/>
                </a:lnTo>
                <a:cubicBezTo>
                  <a:pt x="4309" y="2448"/>
                  <a:pt x="4317" y="2457"/>
                  <a:pt x="4324" y="2464"/>
                </a:cubicBezTo>
                <a:cubicBezTo>
                  <a:pt x="4331" y="2470"/>
                  <a:pt x="4338" y="2474"/>
                  <a:pt x="4344" y="2475"/>
                </a:cubicBezTo>
                <a:cubicBezTo>
                  <a:pt x="4351" y="2477"/>
                  <a:pt x="4360" y="2478"/>
                  <a:pt x="4372" y="2478"/>
                </a:cubicBezTo>
                <a:lnTo>
                  <a:pt x="4372" y="2501"/>
                </a:lnTo>
                <a:lnTo>
                  <a:pt x="4214" y="2501"/>
                </a:lnTo>
                <a:lnTo>
                  <a:pt x="4214" y="2478"/>
                </a:lnTo>
                <a:lnTo>
                  <a:pt x="4223" y="2478"/>
                </a:lnTo>
                <a:cubicBezTo>
                  <a:pt x="4234" y="2478"/>
                  <a:pt x="4241" y="2477"/>
                  <a:pt x="4245" y="2476"/>
                </a:cubicBezTo>
                <a:cubicBezTo>
                  <a:pt x="4249" y="2474"/>
                  <a:pt x="4251" y="2471"/>
                  <a:pt x="4251" y="2468"/>
                </a:cubicBezTo>
                <a:cubicBezTo>
                  <a:pt x="4251" y="2461"/>
                  <a:pt x="4245" y="2449"/>
                  <a:pt x="4234" y="2432"/>
                </a:cubicBezTo>
                <a:lnTo>
                  <a:pt x="4149" y="2313"/>
                </a:lnTo>
                <a:lnTo>
                  <a:pt x="4101" y="2364"/>
                </a:lnTo>
                <a:lnTo>
                  <a:pt x="4101" y="2439"/>
                </a:lnTo>
                <a:cubicBezTo>
                  <a:pt x="4101" y="2457"/>
                  <a:pt x="4105" y="2468"/>
                  <a:pt x="4112" y="2472"/>
                </a:cubicBezTo>
                <a:cubicBezTo>
                  <a:pt x="4119" y="2476"/>
                  <a:pt x="4131" y="2478"/>
                  <a:pt x="4149" y="2478"/>
                </a:cubicBezTo>
                <a:lnTo>
                  <a:pt x="4149" y="2501"/>
                </a:lnTo>
                <a:lnTo>
                  <a:pt x="4005" y="2501"/>
                </a:lnTo>
                <a:lnTo>
                  <a:pt x="4005" y="2478"/>
                </a:lnTo>
                <a:lnTo>
                  <a:pt x="4017" y="2478"/>
                </a:lnTo>
                <a:cubicBezTo>
                  <a:pt x="4030" y="2478"/>
                  <a:pt x="4039" y="2476"/>
                  <a:pt x="4045" y="2472"/>
                </a:cubicBezTo>
                <a:cubicBezTo>
                  <a:pt x="4050" y="2468"/>
                  <a:pt x="4052" y="2455"/>
                  <a:pt x="4052" y="2434"/>
                </a:cubicBezTo>
                <a:lnTo>
                  <a:pt x="4052" y="2177"/>
                </a:lnTo>
                <a:cubicBezTo>
                  <a:pt x="4052" y="2164"/>
                  <a:pt x="4051" y="2155"/>
                  <a:pt x="4048" y="2149"/>
                </a:cubicBezTo>
                <a:cubicBezTo>
                  <a:pt x="4046" y="2143"/>
                  <a:pt x="4042" y="2139"/>
                  <a:pt x="4037" y="2138"/>
                </a:cubicBezTo>
                <a:cubicBezTo>
                  <a:pt x="4032" y="2136"/>
                  <a:pt x="4024" y="2135"/>
                  <a:pt x="4013" y="2135"/>
                </a:cubicBezTo>
                <a:lnTo>
                  <a:pt x="4005" y="2135"/>
                </a:lnTo>
                <a:lnTo>
                  <a:pt x="4005" y="2112"/>
                </a:lnTo>
                <a:close/>
                <a:moveTo>
                  <a:pt x="4388" y="2112"/>
                </a:moveTo>
                <a:lnTo>
                  <a:pt x="4531" y="2112"/>
                </a:lnTo>
                <a:lnTo>
                  <a:pt x="4531" y="2135"/>
                </a:lnTo>
                <a:lnTo>
                  <a:pt x="4520" y="2135"/>
                </a:lnTo>
                <a:cubicBezTo>
                  <a:pt x="4506" y="2135"/>
                  <a:pt x="4497" y="2138"/>
                  <a:pt x="4492" y="2144"/>
                </a:cubicBezTo>
                <a:cubicBezTo>
                  <a:pt x="4487" y="2150"/>
                  <a:pt x="4484" y="2163"/>
                  <a:pt x="4484" y="2184"/>
                </a:cubicBezTo>
                <a:lnTo>
                  <a:pt x="4484" y="2436"/>
                </a:lnTo>
                <a:cubicBezTo>
                  <a:pt x="4484" y="2452"/>
                  <a:pt x="4486" y="2463"/>
                  <a:pt x="4490" y="2469"/>
                </a:cubicBezTo>
                <a:cubicBezTo>
                  <a:pt x="4494" y="2475"/>
                  <a:pt x="4504" y="2478"/>
                  <a:pt x="4520" y="2478"/>
                </a:cubicBezTo>
                <a:lnTo>
                  <a:pt x="4531" y="2478"/>
                </a:lnTo>
                <a:lnTo>
                  <a:pt x="4531" y="2501"/>
                </a:lnTo>
                <a:lnTo>
                  <a:pt x="4388" y="2501"/>
                </a:lnTo>
                <a:lnTo>
                  <a:pt x="4388" y="2478"/>
                </a:lnTo>
                <a:lnTo>
                  <a:pt x="4400" y="2478"/>
                </a:lnTo>
                <a:cubicBezTo>
                  <a:pt x="4413" y="2478"/>
                  <a:pt x="4423" y="2475"/>
                  <a:pt x="4427" y="2470"/>
                </a:cubicBezTo>
                <a:cubicBezTo>
                  <a:pt x="4432" y="2465"/>
                  <a:pt x="4435" y="2454"/>
                  <a:pt x="4435" y="2436"/>
                </a:cubicBezTo>
                <a:lnTo>
                  <a:pt x="4435" y="2179"/>
                </a:lnTo>
                <a:cubicBezTo>
                  <a:pt x="4435" y="2162"/>
                  <a:pt x="4433" y="2150"/>
                  <a:pt x="4429" y="2144"/>
                </a:cubicBezTo>
                <a:cubicBezTo>
                  <a:pt x="4425" y="2138"/>
                  <a:pt x="4415" y="2135"/>
                  <a:pt x="4400" y="2135"/>
                </a:cubicBezTo>
                <a:lnTo>
                  <a:pt x="4388" y="2135"/>
                </a:lnTo>
                <a:lnTo>
                  <a:pt x="4388" y="2112"/>
                </a:lnTo>
                <a:close/>
                <a:moveTo>
                  <a:pt x="4570" y="2112"/>
                </a:moveTo>
                <a:lnTo>
                  <a:pt x="4685" y="2112"/>
                </a:lnTo>
                <a:lnTo>
                  <a:pt x="4855" y="2404"/>
                </a:lnTo>
                <a:lnTo>
                  <a:pt x="4855" y="2182"/>
                </a:lnTo>
                <a:cubicBezTo>
                  <a:pt x="4855" y="2164"/>
                  <a:pt x="4852" y="2151"/>
                  <a:pt x="4846" y="2145"/>
                </a:cubicBezTo>
                <a:cubicBezTo>
                  <a:pt x="4840" y="2139"/>
                  <a:pt x="4831" y="2135"/>
                  <a:pt x="4818" y="2135"/>
                </a:cubicBezTo>
                <a:lnTo>
                  <a:pt x="4808" y="2135"/>
                </a:lnTo>
                <a:lnTo>
                  <a:pt x="4808" y="2112"/>
                </a:lnTo>
                <a:lnTo>
                  <a:pt x="4933" y="2112"/>
                </a:lnTo>
                <a:lnTo>
                  <a:pt x="4933" y="2135"/>
                </a:lnTo>
                <a:lnTo>
                  <a:pt x="4926" y="2135"/>
                </a:lnTo>
                <a:cubicBezTo>
                  <a:pt x="4911" y="2135"/>
                  <a:pt x="4901" y="2139"/>
                  <a:pt x="4895" y="2145"/>
                </a:cubicBezTo>
                <a:cubicBezTo>
                  <a:pt x="4890" y="2152"/>
                  <a:pt x="4887" y="2164"/>
                  <a:pt x="4887" y="2182"/>
                </a:cubicBezTo>
                <a:lnTo>
                  <a:pt x="4887" y="2501"/>
                </a:lnTo>
                <a:lnTo>
                  <a:pt x="4855" y="2501"/>
                </a:lnTo>
                <a:lnTo>
                  <a:pt x="4650" y="2150"/>
                </a:lnTo>
                <a:lnTo>
                  <a:pt x="4650" y="2429"/>
                </a:lnTo>
                <a:cubicBezTo>
                  <a:pt x="4650" y="2448"/>
                  <a:pt x="4652" y="2461"/>
                  <a:pt x="4657" y="2468"/>
                </a:cubicBezTo>
                <a:cubicBezTo>
                  <a:pt x="4662" y="2474"/>
                  <a:pt x="4675" y="2478"/>
                  <a:pt x="4697" y="2478"/>
                </a:cubicBezTo>
                <a:lnTo>
                  <a:pt x="4697" y="2501"/>
                </a:lnTo>
                <a:lnTo>
                  <a:pt x="4570" y="2501"/>
                </a:lnTo>
                <a:lnTo>
                  <a:pt x="4570" y="2478"/>
                </a:lnTo>
                <a:lnTo>
                  <a:pt x="4577" y="2478"/>
                </a:lnTo>
                <a:cubicBezTo>
                  <a:pt x="4595" y="2478"/>
                  <a:pt x="4606" y="2475"/>
                  <a:pt x="4610" y="2468"/>
                </a:cubicBezTo>
                <a:cubicBezTo>
                  <a:pt x="4615" y="2462"/>
                  <a:pt x="4618" y="2448"/>
                  <a:pt x="4618" y="2429"/>
                </a:cubicBezTo>
                <a:lnTo>
                  <a:pt x="4618" y="2182"/>
                </a:lnTo>
                <a:cubicBezTo>
                  <a:pt x="4618" y="2167"/>
                  <a:pt x="4617" y="2157"/>
                  <a:pt x="4616" y="2151"/>
                </a:cubicBezTo>
                <a:cubicBezTo>
                  <a:pt x="4614" y="2145"/>
                  <a:pt x="4611" y="2141"/>
                  <a:pt x="4606" y="2139"/>
                </a:cubicBezTo>
                <a:cubicBezTo>
                  <a:pt x="4601" y="2136"/>
                  <a:pt x="4592" y="2135"/>
                  <a:pt x="4580" y="2135"/>
                </a:cubicBezTo>
                <a:lnTo>
                  <a:pt x="4570" y="2135"/>
                </a:lnTo>
                <a:lnTo>
                  <a:pt x="4570" y="2112"/>
                </a:lnTo>
                <a:close/>
                <a:moveTo>
                  <a:pt x="5267" y="2112"/>
                </a:moveTo>
                <a:lnTo>
                  <a:pt x="5286" y="2112"/>
                </a:lnTo>
                <a:lnTo>
                  <a:pt x="5317" y="2232"/>
                </a:lnTo>
                <a:lnTo>
                  <a:pt x="5293" y="2241"/>
                </a:lnTo>
                <a:cubicBezTo>
                  <a:pt x="5278" y="2205"/>
                  <a:pt x="5260" y="2178"/>
                  <a:pt x="5240" y="2161"/>
                </a:cubicBezTo>
                <a:cubicBezTo>
                  <a:pt x="5219" y="2143"/>
                  <a:pt x="5195" y="2135"/>
                  <a:pt x="5166" y="2135"/>
                </a:cubicBezTo>
                <a:cubicBezTo>
                  <a:pt x="5129" y="2135"/>
                  <a:pt x="5098" y="2151"/>
                  <a:pt x="5072" y="2184"/>
                </a:cubicBezTo>
                <a:cubicBezTo>
                  <a:pt x="5046" y="2216"/>
                  <a:pt x="5033" y="2256"/>
                  <a:pt x="5033" y="2302"/>
                </a:cubicBezTo>
                <a:cubicBezTo>
                  <a:pt x="5033" y="2335"/>
                  <a:pt x="5039" y="2365"/>
                  <a:pt x="5052" y="2393"/>
                </a:cubicBezTo>
                <a:cubicBezTo>
                  <a:pt x="5065" y="2420"/>
                  <a:pt x="5083" y="2441"/>
                  <a:pt x="5105" y="2456"/>
                </a:cubicBezTo>
                <a:cubicBezTo>
                  <a:pt x="5127" y="2470"/>
                  <a:pt x="5150" y="2477"/>
                  <a:pt x="5175" y="2477"/>
                </a:cubicBezTo>
                <a:cubicBezTo>
                  <a:pt x="5189" y="2477"/>
                  <a:pt x="5202" y="2474"/>
                  <a:pt x="5215" y="2470"/>
                </a:cubicBezTo>
                <a:cubicBezTo>
                  <a:pt x="5228" y="2465"/>
                  <a:pt x="5239" y="2459"/>
                  <a:pt x="5248" y="2451"/>
                </a:cubicBezTo>
                <a:cubicBezTo>
                  <a:pt x="5258" y="2443"/>
                  <a:pt x="5264" y="2435"/>
                  <a:pt x="5267" y="2427"/>
                </a:cubicBezTo>
                <a:cubicBezTo>
                  <a:pt x="5270" y="2419"/>
                  <a:pt x="5271" y="2408"/>
                  <a:pt x="5271" y="2393"/>
                </a:cubicBezTo>
                <a:lnTo>
                  <a:pt x="5271" y="2374"/>
                </a:lnTo>
                <a:cubicBezTo>
                  <a:pt x="5271" y="2354"/>
                  <a:pt x="5268" y="2341"/>
                  <a:pt x="5262" y="2335"/>
                </a:cubicBezTo>
                <a:cubicBezTo>
                  <a:pt x="5255" y="2330"/>
                  <a:pt x="5240" y="2327"/>
                  <a:pt x="5215" y="2327"/>
                </a:cubicBezTo>
                <a:lnTo>
                  <a:pt x="5215" y="2303"/>
                </a:lnTo>
                <a:lnTo>
                  <a:pt x="5366" y="2303"/>
                </a:lnTo>
                <a:lnTo>
                  <a:pt x="5366" y="2327"/>
                </a:lnTo>
                <a:lnTo>
                  <a:pt x="5354" y="2327"/>
                </a:lnTo>
                <a:cubicBezTo>
                  <a:pt x="5340" y="2327"/>
                  <a:pt x="5331" y="2329"/>
                  <a:pt x="5327" y="2335"/>
                </a:cubicBezTo>
                <a:cubicBezTo>
                  <a:pt x="5323" y="2340"/>
                  <a:pt x="5321" y="2350"/>
                  <a:pt x="5321" y="2366"/>
                </a:cubicBezTo>
                <a:lnTo>
                  <a:pt x="5321" y="2501"/>
                </a:lnTo>
                <a:lnTo>
                  <a:pt x="5295" y="2501"/>
                </a:lnTo>
                <a:lnTo>
                  <a:pt x="5281" y="2467"/>
                </a:lnTo>
                <a:cubicBezTo>
                  <a:pt x="5242" y="2494"/>
                  <a:pt x="5202" y="2508"/>
                  <a:pt x="5161" y="2508"/>
                </a:cubicBezTo>
                <a:cubicBezTo>
                  <a:pt x="5108" y="2508"/>
                  <a:pt x="5064" y="2489"/>
                  <a:pt x="5028" y="2452"/>
                </a:cubicBezTo>
                <a:cubicBezTo>
                  <a:pt x="4993" y="2414"/>
                  <a:pt x="4975" y="2366"/>
                  <a:pt x="4975" y="2307"/>
                </a:cubicBezTo>
                <a:cubicBezTo>
                  <a:pt x="4975" y="2250"/>
                  <a:pt x="4993" y="2203"/>
                  <a:pt x="5029" y="2164"/>
                </a:cubicBezTo>
                <a:cubicBezTo>
                  <a:pt x="5065" y="2125"/>
                  <a:pt x="5109" y="2105"/>
                  <a:pt x="5160" y="2105"/>
                </a:cubicBezTo>
                <a:cubicBezTo>
                  <a:pt x="5197" y="2105"/>
                  <a:pt x="5230" y="2116"/>
                  <a:pt x="5257" y="2138"/>
                </a:cubicBezTo>
                <a:lnTo>
                  <a:pt x="5267" y="2112"/>
                </a:lnTo>
                <a:close/>
                <a:moveTo>
                  <a:pt x="5540" y="2112"/>
                </a:moveTo>
                <a:lnTo>
                  <a:pt x="5684" y="2112"/>
                </a:lnTo>
                <a:lnTo>
                  <a:pt x="5684" y="2135"/>
                </a:lnTo>
                <a:lnTo>
                  <a:pt x="5675" y="2135"/>
                </a:lnTo>
                <a:cubicBezTo>
                  <a:pt x="5659" y="2135"/>
                  <a:pt x="5649" y="2138"/>
                  <a:pt x="5645" y="2144"/>
                </a:cubicBezTo>
                <a:cubicBezTo>
                  <a:pt x="5640" y="2149"/>
                  <a:pt x="5638" y="2160"/>
                  <a:pt x="5638" y="2175"/>
                </a:cubicBezTo>
                <a:lnTo>
                  <a:pt x="5638" y="2351"/>
                </a:lnTo>
                <a:cubicBezTo>
                  <a:pt x="5638" y="2384"/>
                  <a:pt x="5642" y="2409"/>
                  <a:pt x="5651" y="2424"/>
                </a:cubicBezTo>
                <a:cubicBezTo>
                  <a:pt x="5660" y="2440"/>
                  <a:pt x="5672" y="2452"/>
                  <a:pt x="5689" y="2461"/>
                </a:cubicBezTo>
                <a:cubicBezTo>
                  <a:pt x="5706" y="2469"/>
                  <a:pt x="5723" y="2474"/>
                  <a:pt x="5740" y="2474"/>
                </a:cubicBezTo>
                <a:cubicBezTo>
                  <a:pt x="5759" y="2474"/>
                  <a:pt x="5777" y="2469"/>
                  <a:pt x="5795" y="2459"/>
                </a:cubicBezTo>
                <a:cubicBezTo>
                  <a:pt x="5813" y="2449"/>
                  <a:pt x="5826" y="2437"/>
                  <a:pt x="5834" y="2422"/>
                </a:cubicBezTo>
                <a:cubicBezTo>
                  <a:pt x="5843" y="2407"/>
                  <a:pt x="5848" y="2382"/>
                  <a:pt x="5848" y="2346"/>
                </a:cubicBezTo>
                <a:lnTo>
                  <a:pt x="5848" y="2178"/>
                </a:lnTo>
                <a:cubicBezTo>
                  <a:pt x="5848" y="2163"/>
                  <a:pt x="5845" y="2152"/>
                  <a:pt x="5841" y="2145"/>
                </a:cubicBezTo>
                <a:cubicBezTo>
                  <a:pt x="5836" y="2139"/>
                  <a:pt x="5826" y="2135"/>
                  <a:pt x="5811" y="2135"/>
                </a:cubicBezTo>
                <a:lnTo>
                  <a:pt x="5801" y="2135"/>
                </a:lnTo>
                <a:lnTo>
                  <a:pt x="5801" y="2112"/>
                </a:lnTo>
                <a:lnTo>
                  <a:pt x="5926" y="2112"/>
                </a:lnTo>
                <a:lnTo>
                  <a:pt x="5926" y="2135"/>
                </a:lnTo>
                <a:lnTo>
                  <a:pt x="5917" y="2135"/>
                </a:lnTo>
                <a:cubicBezTo>
                  <a:pt x="5903" y="2135"/>
                  <a:pt x="5893" y="2138"/>
                  <a:pt x="5888" y="2144"/>
                </a:cubicBezTo>
                <a:cubicBezTo>
                  <a:pt x="5883" y="2149"/>
                  <a:pt x="5881" y="2160"/>
                  <a:pt x="5881" y="2175"/>
                </a:cubicBezTo>
                <a:lnTo>
                  <a:pt x="5881" y="2355"/>
                </a:lnTo>
                <a:cubicBezTo>
                  <a:pt x="5881" y="2404"/>
                  <a:pt x="5867" y="2441"/>
                  <a:pt x="5839" y="2468"/>
                </a:cubicBezTo>
                <a:cubicBezTo>
                  <a:pt x="5812" y="2495"/>
                  <a:pt x="5776" y="2508"/>
                  <a:pt x="5733" y="2508"/>
                </a:cubicBezTo>
                <a:cubicBezTo>
                  <a:pt x="5696" y="2508"/>
                  <a:pt x="5663" y="2496"/>
                  <a:pt x="5633" y="2473"/>
                </a:cubicBezTo>
                <a:cubicBezTo>
                  <a:pt x="5603" y="2450"/>
                  <a:pt x="5588" y="2414"/>
                  <a:pt x="5588" y="2366"/>
                </a:cubicBezTo>
                <a:lnTo>
                  <a:pt x="5588" y="2175"/>
                </a:lnTo>
                <a:cubicBezTo>
                  <a:pt x="5588" y="2159"/>
                  <a:pt x="5586" y="2149"/>
                  <a:pt x="5581" y="2143"/>
                </a:cubicBezTo>
                <a:cubicBezTo>
                  <a:pt x="5577" y="2138"/>
                  <a:pt x="5568" y="2135"/>
                  <a:pt x="5554" y="2135"/>
                </a:cubicBezTo>
                <a:lnTo>
                  <a:pt x="5540" y="2135"/>
                </a:lnTo>
                <a:lnTo>
                  <a:pt x="5540" y="2112"/>
                </a:lnTo>
                <a:close/>
                <a:moveTo>
                  <a:pt x="5965" y="2112"/>
                </a:moveTo>
                <a:lnTo>
                  <a:pt x="6079" y="2112"/>
                </a:lnTo>
                <a:lnTo>
                  <a:pt x="6249" y="2404"/>
                </a:lnTo>
                <a:lnTo>
                  <a:pt x="6249" y="2182"/>
                </a:lnTo>
                <a:cubicBezTo>
                  <a:pt x="6249" y="2164"/>
                  <a:pt x="6246" y="2151"/>
                  <a:pt x="6240" y="2145"/>
                </a:cubicBezTo>
                <a:cubicBezTo>
                  <a:pt x="6234" y="2139"/>
                  <a:pt x="6225" y="2135"/>
                  <a:pt x="6212" y="2135"/>
                </a:cubicBezTo>
                <a:lnTo>
                  <a:pt x="6202" y="2135"/>
                </a:lnTo>
                <a:lnTo>
                  <a:pt x="6202" y="2112"/>
                </a:lnTo>
                <a:lnTo>
                  <a:pt x="6327" y="2112"/>
                </a:lnTo>
                <a:lnTo>
                  <a:pt x="6327" y="2135"/>
                </a:lnTo>
                <a:lnTo>
                  <a:pt x="6320" y="2135"/>
                </a:lnTo>
                <a:cubicBezTo>
                  <a:pt x="6305" y="2135"/>
                  <a:pt x="6295" y="2139"/>
                  <a:pt x="6289" y="2145"/>
                </a:cubicBezTo>
                <a:cubicBezTo>
                  <a:pt x="6284" y="2152"/>
                  <a:pt x="6281" y="2164"/>
                  <a:pt x="6281" y="2182"/>
                </a:cubicBezTo>
                <a:lnTo>
                  <a:pt x="6281" y="2501"/>
                </a:lnTo>
                <a:lnTo>
                  <a:pt x="6249" y="2501"/>
                </a:lnTo>
                <a:lnTo>
                  <a:pt x="6044" y="2150"/>
                </a:lnTo>
                <a:lnTo>
                  <a:pt x="6044" y="2429"/>
                </a:lnTo>
                <a:cubicBezTo>
                  <a:pt x="6044" y="2448"/>
                  <a:pt x="6046" y="2461"/>
                  <a:pt x="6051" y="2468"/>
                </a:cubicBezTo>
                <a:cubicBezTo>
                  <a:pt x="6056" y="2474"/>
                  <a:pt x="6069" y="2478"/>
                  <a:pt x="6091" y="2478"/>
                </a:cubicBezTo>
                <a:lnTo>
                  <a:pt x="6091" y="2501"/>
                </a:lnTo>
                <a:lnTo>
                  <a:pt x="5965" y="2501"/>
                </a:lnTo>
                <a:lnTo>
                  <a:pt x="5965" y="2478"/>
                </a:lnTo>
                <a:lnTo>
                  <a:pt x="5971" y="2478"/>
                </a:lnTo>
                <a:cubicBezTo>
                  <a:pt x="5989" y="2478"/>
                  <a:pt x="6000" y="2475"/>
                  <a:pt x="6005" y="2468"/>
                </a:cubicBezTo>
                <a:cubicBezTo>
                  <a:pt x="6009" y="2462"/>
                  <a:pt x="6012" y="2448"/>
                  <a:pt x="6012" y="2429"/>
                </a:cubicBezTo>
                <a:lnTo>
                  <a:pt x="6012" y="2182"/>
                </a:lnTo>
                <a:cubicBezTo>
                  <a:pt x="6012" y="2167"/>
                  <a:pt x="6011" y="2157"/>
                  <a:pt x="6010" y="2151"/>
                </a:cubicBezTo>
                <a:cubicBezTo>
                  <a:pt x="6008" y="2145"/>
                  <a:pt x="6005" y="2141"/>
                  <a:pt x="6000" y="2139"/>
                </a:cubicBezTo>
                <a:cubicBezTo>
                  <a:pt x="5995" y="2136"/>
                  <a:pt x="5986" y="2135"/>
                  <a:pt x="5974" y="2135"/>
                </a:cubicBezTo>
                <a:lnTo>
                  <a:pt x="5965" y="2135"/>
                </a:lnTo>
                <a:lnTo>
                  <a:pt x="5965" y="2112"/>
                </a:lnTo>
                <a:close/>
                <a:moveTo>
                  <a:pt x="6363" y="2112"/>
                </a:moveTo>
                <a:lnTo>
                  <a:pt x="6505" y="2112"/>
                </a:lnTo>
                <a:lnTo>
                  <a:pt x="6505" y="2135"/>
                </a:lnTo>
                <a:lnTo>
                  <a:pt x="6494" y="2135"/>
                </a:lnTo>
                <a:cubicBezTo>
                  <a:pt x="6481" y="2135"/>
                  <a:pt x="6471" y="2138"/>
                  <a:pt x="6466" y="2144"/>
                </a:cubicBezTo>
                <a:cubicBezTo>
                  <a:pt x="6461" y="2150"/>
                  <a:pt x="6458" y="2163"/>
                  <a:pt x="6458" y="2184"/>
                </a:cubicBezTo>
                <a:lnTo>
                  <a:pt x="6458" y="2436"/>
                </a:lnTo>
                <a:cubicBezTo>
                  <a:pt x="6458" y="2452"/>
                  <a:pt x="6460" y="2463"/>
                  <a:pt x="6464" y="2469"/>
                </a:cubicBezTo>
                <a:cubicBezTo>
                  <a:pt x="6469" y="2475"/>
                  <a:pt x="6478" y="2478"/>
                  <a:pt x="6494" y="2478"/>
                </a:cubicBezTo>
                <a:lnTo>
                  <a:pt x="6505" y="2478"/>
                </a:lnTo>
                <a:lnTo>
                  <a:pt x="6505" y="2501"/>
                </a:lnTo>
                <a:lnTo>
                  <a:pt x="6363" y="2501"/>
                </a:lnTo>
                <a:lnTo>
                  <a:pt x="6363" y="2478"/>
                </a:lnTo>
                <a:lnTo>
                  <a:pt x="6374" y="2478"/>
                </a:lnTo>
                <a:cubicBezTo>
                  <a:pt x="6388" y="2478"/>
                  <a:pt x="6397" y="2475"/>
                  <a:pt x="6402" y="2470"/>
                </a:cubicBezTo>
                <a:cubicBezTo>
                  <a:pt x="6407" y="2465"/>
                  <a:pt x="6409" y="2454"/>
                  <a:pt x="6409" y="2436"/>
                </a:cubicBezTo>
                <a:lnTo>
                  <a:pt x="6409" y="2179"/>
                </a:lnTo>
                <a:cubicBezTo>
                  <a:pt x="6409" y="2162"/>
                  <a:pt x="6407" y="2150"/>
                  <a:pt x="6403" y="2144"/>
                </a:cubicBezTo>
                <a:cubicBezTo>
                  <a:pt x="6399" y="2138"/>
                  <a:pt x="6389" y="2135"/>
                  <a:pt x="6374" y="2135"/>
                </a:cubicBezTo>
                <a:lnTo>
                  <a:pt x="6363" y="2135"/>
                </a:lnTo>
                <a:lnTo>
                  <a:pt x="6363" y="2112"/>
                </a:lnTo>
                <a:close/>
                <a:moveTo>
                  <a:pt x="6522" y="2112"/>
                </a:moveTo>
                <a:lnTo>
                  <a:pt x="6658" y="2112"/>
                </a:lnTo>
                <a:lnTo>
                  <a:pt x="6658" y="2135"/>
                </a:lnTo>
                <a:lnTo>
                  <a:pt x="6647" y="2135"/>
                </a:lnTo>
                <a:cubicBezTo>
                  <a:pt x="6636" y="2135"/>
                  <a:pt x="6629" y="2136"/>
                  <a:pt x="6625" y="2139"/>
                </a:cubicBezTo>
                <a:cubicBezTo>
                  <a:pt x="6621" y="2141"/>
                  <a:pt x="6619" y="2145"/>
                  <a:pt x="6619" y="2150"/>
                </a:cubicBezTo>
                <a:cubicBezTo>
                  <a:pt x="6619" y="2155"/>
                  <a:pt x="6620" y="2163"/>
                  <a:pt x="6624" y="2172"/>
                </a:cubicBezTo>
                <a:lnTo>
                  <a:pt x="6723" y="2449"/>
                </a:lnTo>
                <a:lnTo>
                  <a:pt x="6823" y="2172"/>
                </a:lnTo>
                <a:cubicBezTo>
                  <a:pt x="6826" y="2164"/>
                  <a:pt x="6828" y="2157"/>
                  <a:pt x="6828" y="2151"/>
                </a:cubicBezTo>
                <a:cubicBezTo>
                  <a:pt x="6828" y="2146"/>
                  <a:pt x="6826" y="2141"/>
                  <a:pt x="6822" y="2139"/>
                </a:cubicBezTo>
                <a:cubicBezTo>
                  <a:pt x="6817" y="2137"/>
                  <a:pt x="6810" y="2135"/>
                  <a:pt x="6801" y="2135"/>
                </a:cubicBezTo>
                <a:lnTo>
                  <a:pt x="6789" y="2135"/>
                </a:lnTo>
                <a:lnTo>
                  <a:pt x="6789" y="2112"/>
                </a:lnTo>
                <a:lnTo>
                  <a:pt x="6904" y="2112"/>
                </a:lnTo>
                <a:lnTo>
                  <a:pt x="6904" y="2135"/>
                </a:lnTo>
                <a:cubicBezTo>
                  <a:pt x="6891" y="2135"/>
                  <a:pt x="6881" y="2138"/>
                  <a:pt x="6875" y="2143"/>
                </a:cubicBezTo>
                <a:cubicBezTo>
                  <a:pt x="6869" y="2148"/>
                  <a:pt x="6864" y="2158"/>
                  <a:pt x="6858" y="2172"/>
                </a:cubicBezTo>
                <a:lnTo>
                  <a:pt x="6731" y="2508"/>
                </a:lnTo>
                <a:lnTo>
                  <a:pt x="6693" y="2508"/>
                </a:lnTo>
                <a:lnTo>
                  <a:pt x="6568" y="2172"/>
                </a:lnTo>
                <a:cubicBezTo>
                  <a:pt x="6562" y="2158"/>
                  <a:pt x="6556" y="2148"/>
                  <a:pt x="6550" y="2143"/>
                </a:cubicBezTo>
                <a:cubicBezTo>
                  <a:pt x="6545" y="2138"/>
                  <a:pt x="6535" y="2135"/>
                  <a:pt x="6522" y="2135"/>
                </a:cubicBezTo>
                <a:lnTo>
                  <a:pt x="6522" y="2112"/>
                </a:lnTo>
                <a:close/>
                <a:moveTo>
                  <a:pt x="6925" y="2112"/>
                </a:moveTo>
                <a:lnTo>
                  <a:pt x="7229" y="2112"/>
                </a:lnTo>
                <a:lnTo>
                  <a:pt x="7264" y="2214"/>
                </a:lnTo>
                <a:lnTo>
                  <a:pt x="7240" y="2223"/>
                </a:lnTo>
                <a:cubicBezTo>
                  <a:pt x="7230" y="2194"/>
                  <a:pt x="7216" y="2173"/>
                  <a:pt x="7199" y="2161"/>
                </a:cubicBezTo>
                <a:cubicBezTo>
                  <a:pt x="7182" y="2149"/>
                  <a:pt x="7153" y="2143"/>
                  <a:pt x="7113" y="2143"/>
                </a:cubicBezTo>
                <a:lnTo>
                  <a:pt x="7022" y="2143"/>
                </a:lnTo>
                <a:lnTo>
                  <a:pt x="7022" y="2286"/>
                </a:lnTo>
                <a:lnTo>
                  <a:pt x="7067" y="2286"/>
                </a:lnTo>
                <a:cubicBezTo>
                  <a:pt x="7088" y="2286"/>
                  <a:pt x="7103" y="2281"/>
                  <a:pt x="7112" y="2271"/>
                </a:cubicBezTo>
                <a:cubicBezTo>
                  <a:pt x="7122" y="2260"/>
                  <a:pt x="7126" y="2244"/>
                  <a:pt x="7126" y="2220"/>
                </a:cubicBezTo>
                <a:lnTo>
                  <a:pt x="7126" y="2214"/>
                </a:lnTo>
                <a:lnTo>
                  <a:pt x="7152" y="2214"/>
                </a:lnTo>
                <a:lnTo>
                  <a:pt x="7152" y="2385"/>
                </a:lnTo>
                <a:lnTo>
                  <a:pt x="7126" y="2385"/>
                </a:lnTo>
                <a:lnTo>
                  <a:pt x="7126" y="2370"/>
                </a:lnTo>
                <a:cubicBezTo>
                  <a:pt x="7126" y="2350"/>
                  <a:pt x="7122" y="2335"/>
                  <a:pt x="7114" y="2326"/>
                </a:cubicBezTo>
                <a:cubicBezTo>
                  <a:pt x="7106" y="2317"/>
                  <a:pt x="7090" y="2313"/>
                  <a:pt x="7067" y="2313"/>
                </a:cubicBezTo>
                <a:lnTo>
                  <a:pt x="7022" y="2313"/>
                </a:lnTo>
                <a:lnTo>
                  <a:pt x="7022" y="2440"/>
                </a:lnTo>
                <a:cubicBezTo>
                  <a:pt x="7022" y="2454"/>
                  <a:pt x="7024" y="2463"/>
                  <a:pt x="7027" y="2467"/>
                </a:cubicBezTo>
                <a:cubicBezTo>
                  <a:pt x="7030" y="2470"/>
                  <a:pt x="7038" y="2472"/>
                  <a:pt x="7052" y="2472"/>
                </a:cubicBezTo>
                <a:lnTo>
                  <a:pt x="7108" y="2472"/>
                </a:lnTo>
                <a:cubicBezTo>
                  <a:pt x="7147" y="2472"/>
                  <a:pt x="7178" y="2464"/>
                  <a:pt x="7201" y="2448"/>
                </a:cubicBezTo>
                <a:cubicBezTo>
                  <a:pt x="7224" y="2433"/>
                  <a:pt x="7243" y="2407"/>
                  <a:pt x="7257" y="2370"/>
                </a:cubicBezTo>
                <a:lnTo>
                  <a:pt x="7282" y="2379"/>
                </a:lnTo>
                <a:lnTo>
                  <a:pt x="7240" y="2501"/>
                </a:lnTo>
                <a:lnTo>
                  <a:pt x="6925" y="2501"/>
                </a:lnTo>
                <a:lnTo>
                  <a:pt x="6925" y="2478"/>
                </a:lnTo>
                <a:lnTo>
                  <a:pt x="6936" y="2478"/>
                </a:lnTo>
                <a:cubicBezTo>
                  <a:pt x="6951" y="2478"/>
                  <a:pt x="6961" y="2475"/>
                  <a:pt x="6966" y="2470"/>
                </a:cubicBezTo>
                <a:cubicBezTo>
                  <a:pt x="6970" y="2464"/>
                  <a:pt x="6972" y="2454"/>
                  <a:pt x="6972" y="2440"/>
                </a:cubicBezTo>
                <a:lnTo>
                  <a:pt x="6972" y="2171"/>
                </a:lnTo>
                <a:cubicBezTo>
                  <a:pt x="6972" y="2161"/>
                  <a:pt x="6971" y="2153"/>
                  <a:pt x="6970" y="2148"/>
                </a:cubicBezTo>
                <a:cubicBezTo>
                  <a:pt x="6968" y="2144"/>
                  <a:pt x="6964" y="2141"/>
                  <a:pt x="6957" y="2138"/>
                </a:cubicBezTo>
                <a:cubicBezTo>
                  <a:pt x="6951" y="2136"/>
                  <a:pt x="6940" y="2135"/>
                  <a:pt x="6925" y="2135"/>
                </a:cubicBezTo>
                <a:lnTo>
                  <a:pt x="6925" y="2112"/>
                </a:lnTo>
                <a:close/>
                <a:moveTo>
                  <a:pt x="7314" y="2112"/>
                </a:moveTo>
                <a:lnTo>
                  <a:pt x="7507" y="2112"/>
                </a:lnTo>
                <a:cubicBezTo>
                  <a:pt x="7601" y="2112"/>
                  <a:pt x="7648" y="2145"/>
                  <a:pt x="7648" y="2210"/>
                </a:cubicBezTo>
                <a:cubicBezTo>
                  <a:pt x="7648" y="2243"/>
                  <a:pt x="7637" y="2269"/>
                  <a:pt x="7615" y="2287"/>
                </a:cubicBezTo>
                <a:cubicBezTo>
                  <a:pt x="7593" y="2305"/>
                  <a:pt x="7560" y="2315"/>
                  <a:pt x="7517" y="2315"/>
                </a:cubicBezTo>
                <a:lnTo>
                  <a:pt x="7616" y="2441"/>
                </a:lnTo>
                <a:cubicBezTo>
                  <a:pt x="7626" y="2455"/>
                  <a:pt x="7636" y="2464"/>
                  <a:pt x="7644" y="2470"/>
                </a:cubicBezTo>
                <a:cubicBezTo>
                  <a:pt x="7653" y="2475"/>
                  <a:pt x="7663" y="2478"/>
                  <a:pt x="7674" y="2478"/>
                </a:cubicBezTo>
                <a:lnTo>
                  <a:pt x="7681" y="2478"/>
                </a:lnTo>
                <a:lnTo>
                  <a:pt x="7681" y="2501"/>
                </a:lnTo>
                <a:lnTo>
                  <a:pt x="7596" y="2501"/>
                </a:lnTo>
                <a:lnTo>
                  <a:pt x="7459" y="2315"/>
                </a:lnTo>
                <a:lnTo>
                  <a:pt x="7411" y="2315"/>
                </a:lnTo>
                <a:lnTo>
                  <a:pt x="7411" y="2436"/>
                </a:lnTo>
                <a:cubicBezTo>
                  <a:pt x="7411" y="2453"/>
                  <a:pt x="7413" y="2465"/>
                  <a:pt x="7417" y="2470"/>
                </a:cubicBezTo>
                <a:cubicBezTo>
                  <a:pt x="7421" y="2475"/>
                  <a:pt x="7431" y="2478"/>
                  <a:pt x="7448" y="2478"/>
                </a:cubicBezTo>
                <a:lnTo>
                  <a:pt x="7457" y="2478"/>
                </a:lnTo>
                <a:lnTo>
                  <a:pt x="7457" y="2501"/>
                </a:lnTo>
                <a:lnTo>
                  <a:pt x="7314" y="2501"/>
                </a:lnTo>
                <a:lnTo>
                  <a:pt x="7314" y="2478"/>
                </a:lnTo>
                <a:lnTo>
                  <a:pt x="7327" y="2478"/>
                </a:lnTo>
                <a:cubicBezTo>
                  <a:pt x="7341" y="2478"/>
                  <a:pt x="7350" y="2475"/>
                  <a:pt x="7355" y="2470"/>
                </a:cubicBezTo>
                <a:cubicBezTo>
                  <a:pt x="7359" y="2465"/>
                  <a:pt x="7362" y="2452"/>
                  <a:pt x="7362" y="2429"/>
                </a:cubicBezTo>
                <a:lnTo>
                  <a:pt x="7362" y="2173"/>
                </a:lnTo>
                <a:cubicBezTo>
                  <a:pt x="7362" y="2159"/>
                  <a:pt x="7359" y="2150"/>
                  <a:pt x="7355" y="2144"/>
                </a:cubicBezTo>
                <a:cubicBezTo>
                  <a:pt x="7351" y="2138"/>
                  <a:pt x="7342" y="2135"/>
                  <a:pt x="7329" y="2135"/>
                </a:cubicBezTo>
                <a:lnTo>
                  <a:pt x="7314" y="2135"/>
                </a:lnTo>
                <a:lnTo>
                  <a:pt x="7314" y="2112"/>
                </a:lnTo>
                <a:close/>
                <a:moveTo>
                  <a:pt x="7411" y="2142"/>
                </a:moveTo>
                <a:lnTo>
                  <a:pt x="7411" y="2289"/>
                </a:lnTo>
                <a:lnTo>
                  <a:pt x="7488" y="2289"/>
                </a:lnTo>
                <a:cubicBezTo>
                  <a:pt x="7524" y="2289"/>
                  <a:pt x="7550" y="2283"/>
                  <a:pt x="7567" y="2271"/>
                </a:cubicBezTo>
                <a:cubicBezTo>
                  <a:pt x="7583" y="2260"/>
                  <a:pt x="7591" y="2241"/>
                  <a:pt x="7591" y="2214"/>
                </a:cubicBezTo>
                <a:cubicBezTo>
                  <a:pt x="7591" y="2189"/>
                  <a:pt x="7584" y="2171"/>
                  <a:pt x="7571" y="2160"/>
                </a:cubicBezTo>
                <a:cubicBezTo>
                  <a:pt x="7557" y="2148"/>
                  <a:pt x="7536" y="2142"/>
                  <a:pt x="7508" y="2142"/>
                </a:cubicBezTo>
                <a:lnTo>
                  <a:pt x="7411" y="2142"/>
                </a:lnTo>
                <a:close/>
                <a:moveTo>
                  <a:pt x="7954" y="2112"/>
                </a:moveTo>
                <a:lnTo>
                  <a:pt x="7973" y="2112"/>
                </a:lnTo>
                <a:lnTo>
                  <a:pt x="8001" y="2232"/>
                </a:lnTo>
                <a:lnTo>
                  <a:pt x="7977" y="2239"/>
                </a:lnTo>
                <a:cubicBezTo>
                  <a:pt x="7961" y="2206"/>
                  <a:pt x="7942" y="2181"/>
                  <a:pt x="7919" y="2163"/>
                </a:cubicBezTo>
                <a:cubicBezTo>
                  <a:pt x="7895" y="2145"/>
                  <a:pt x="7870" y="2136"/>
                  <a:pt x="7843" y="2136"/>
                </a:cubicBezTo>
                <a:cubicBezTo>
                  <a:pt x="7820" y="2136"/>
                  <a:pt x="7801" y="2142"/>
                  <a:pt x="7786" y="2153"/>
                </a:cubicBezTo>
                <a:cubicBezTo>
                  <a:pt x="7771" y="2165"/>
                  <a:pt x="7763" y="2179"/>
                  <a:pt x="7763" y="2196"/>
                </a:cubicBezTo>
                <a:cubicBezTo>
                  <a:pt x="7763" y="2211"/>
                  <a:pt x="7770" y="2224"/>
                  <a:pt x="7782" y="2235"/>
                </a:cubicBezTo>
                <a:cubicBezTo>
                  <a:pt x="7794" y="2245"/>
                  <a:pt x="7814" y="2254"/>
                  <a:pt x="7841" y="2263"/>
                </a:cubicBezTo>
                <a:lnTo>
                  <a:pt x="7910" y="2284"/>
                </a:lnTo>
                <a:cubicBezTo>
                  <a:pt x="7946" y="2295"/>
                  <a:pt x="7972" y="2309"/>
                  <a:pt x="7989" y="2327"/>
                </a:cubicBezTo>
                <a:cubicBezTo>
                  <a:pt x="8006" y="2344"/>
                  <a:pt x="8015" y="2366"/>
                  <a:pt x="8015" y="2392"/>
                </a:cubicBezTo>
                <a:cubicBezTo>
                  <a:pt x="8015" y="2424"/>
                  <a:pt x="8002" y="2451"/>
                  <a:pt x="7975" y="2474"/>
                </a:cubicBezTo>
                <a:cubicBezTo>
                  <a:pt x="7948" y="2497"/>
                  <a:pt x="7915" y="2508"/>
                  <a:pt x="7875" y="2508"/>
                </a:cubicBezTo>
                <a:cubicBezTo>
                  <a:pt x="7852" y="2508"/>
                  <a:pt x="7832" y="2505"/>
                  <a:pt x="7815" y="2497"/>
                </a:cubicBezTo>
                <a:cubicBezTo>
                  <a:pt x="7799" y="2490"/>
                  <a:pt x="7782" y="2479"/>
                  <a:pt x="7764" y="2464"/>
                </a:cubicBezTo>
                <a:lnTo>
                  <a:pt x="7752" y="2501"/>
                </a:lnTo>
                <a:lnTo>
                  <a:pt x="7733" y="2501"/>
                </a:lnTo>
                <a:lnTo>
                  <a:pt x="7708" y="2361"/>
                </a:lnTo>
                <a:lnTo>
                  <a:pt x="7733" y="2356"/>
                </a:lnTo>
                <a:cubicBezTo>
                  <a:pt x="7746" y="2394"/>
                  <a:pt x="7766" y="2424"/>
                  <a:pt x="7792" y="2445"/>
                </a:cubicBezTo>
                <a:cubicBezTo>
                  <a:pt x="7818" y="2466"/>
                  <a:pt x="7846" y="2477"/>
                  <a:pt x="7875" y="2477"/>
                </a:cubicBezTo>
                <a:cubicBezTo>
                  <a:pt x="7899" y="2477"/>
                  <a:pt x="7921" y="2470"/>
                  <a:pt x="7939" y="2455"/>
                </a:cubicBezTo>
                <a:cubicBezTo>
                  <a:pt x="7958" y="2441"/>
                  <a:pt x="7967" y="2424"/>
                  <a:pt x="7967" y="2405"/>
                </a:cubicBezTo>
                <a:cubicBezTo>
                  <a:pt x="7967" y="2386"/>
                  <a:pt x="7960" y="2372"/>
                  <a:pt x="7948" y="2361"/>
                </a:cubicBezTo>
                <a:cubicBezTo>
                  <a:pt x="7935" y="2351"/>
                  <a:pt x="7914" y="2341"/>
                  <a:pt x="7886" y="2333"/>
                </a:cubicBezTo>
                <a:lnTo>
                  <a:pt x="7819" y="2313"/>
                </a:lnTo>
                <a:cubicBezTo>
                  <a:pt x="7785" y="2302"/>
                  <a:pt x="7759" y="2289"/>
                  <a:pt x="7742" y="2271"/>
                </a:cubicBezTo>
                <a:cubicBezTo>
                  <a:pt x="7725" y="2254"/>
                  <a:pt x="7717" y="2233"/>
                  <a:pt x="7717" y="2208"/>
                </a:cubicBezTo>
                <a:cubicBezTo>
                  <a:pt x="7717" y="2180"/>
                  <a:pt x="7729" y="2156"/>
                  <a:pt x="7754" y="2136"/>
                </a:cubicBezTo>
                <a:cubicBezTo>
                  <a:pt x="7778" y="2115"/>
                  <a:pt x="7809" y="2105"/>
                  <a:pt x="7846" y="2105"/>
                </a:cubicBezTo>
                <a:cubicBezTo>
                  <a:pt x="7885" y="2105"/>
                  <a:pt x="7917" y="2116"/>
                  <a:pt x="7942" y="2139"/>
                </a:cubicBezTo>
                <a:lnTo>
                  <a:pt x="7954" y="2112"/>
                </a:lnTo>
                <a:close/>
                <a:moveTo>
                  <a:pt x="8054" y="2112"/>
                </a:moveTo>
                <a:lnTo>
                  <a:pt x="8197" y="2112"/>
                </a:lnTo>
                <a:lnTo>
                  <a:pt x="8197" y="2135"/>
                </a:lnTo>
                <a:lnTo>
                  <a:pt x="8186" y="2135"/>
                </a:lnTo>
                <a:cubicBezTo>
                  <a:pt x="8172" y="2135"/>
                  <a:pt x="8163" y="2138"/>
                  <a:pt x="8158" y="2144"/>
                </a:cubicBezTo>
                <a:cubicBezTo>
                  <a:pt x="8153" y="2150"/>
                  <a:pt x="8150" y="2163"/>
                  <a:pt x="8150" y="2184"/>
                </a:cubicBezTo>
                <a:lnTo>
                  <a:pt x="8150" y="2436"/>
                </a:lnTo>
                <a:cubicBezTo>
                  <a:pt x="8150" y="2452"/>
                  <a:pt x="8152" y="2463"/>
                  <a:pt x="8156" y="2469"/>
                </a:cubicBezTo>
                <a:cubicBezTo>
                  <a:pt x="8160" y="2475"/>
                  <a:pt x="8170" y="2478"/>
                  <a:pt x="8186" y="2478"/>
                </a:cubicBezTo>
                <a:lnTo>
                  <a:pt x="8197" y="2478"/>
                </a:lnTo>
                <a:lnTo>
                  <a:pt x="8197" y="2501"/>
                </a:lnTo>
                <a:lnTo>
                  <a:pt x="8054" y="2501"/>
                </a:lnTo>
                <a:lnTo>
                  <a:pt x="8054" y="2478"/>
                </a:lnTo>
                <a:lnTo>
                  <a:pt x="8066" y="2478"/>
                </a:lnTo>
                <a:cubicBezTo>
                  <a:pt x="8079" y="2478"/>
                  <a:pt x="8088" y="2475"/>
                  <a:pt x="8093" y="2470"/>
                </a:cubicBezTo>
                <a:cubicBezTo>
                  <a:pt x="8098" y="2465"/>
                  <a:pt x="8101" y="2454"/>
                  <a:pt x="8101" y="2436"/>
                </a:cubicBezTo>
                <a:lnTo>
                  <a:pt x="8101" y="2179"/>
                </a:lnTo>
                <a:cubicBezTo>
                  <a:pt x="8101" y="2162"/>
                  <a:pt x="8099" y="2150"/>
                  <a:pt x="8095" y="2144"/>
                </a:cubicBezTo>
                <a:cubicBezTo>
                  <a:pt x="8091" y="2138"/>
                  <a:pt x="8081" y="2135"/>
                  <a:pt x="8066" y="2135"/>
                </a:cubicBezTo>
                <a:lnTo>
                  <a:pt x="8054" y="2135"/>
                </a:lnTo>
                <a:lnTo>
                  <a:pt x="8054" y="2112"/>
                </a:lnTo>
                <a:close/>
                <a:moveTo>
                  <a:pt x="8254" y="2099"/>
                </a:moveTo>
                <a:lnTo>
                  <a:pt x="8272" y="2099"/>
                </a:lnTo>
                <a:lnTo>
                  <a:pt x="8275" y="2112"/>
                </a:lnTo>
                <a:lnTo>
                  <a:pt x="8489" y="2112"/>
                </a:lnTo>
                <a:lnTo>
                  <a:pt x="8492" y="2099"/>
                </a:lnTo>
                <a:lnTo>
                  <a:pt x="8511" y="2099"/>
                </a:lnTo>
                <a:lnTo>
                  <a:pt x="8550" y="2213"/>
                </a:lnTo>
                <a:lnTo>
                  <a:pt x="8526" y="2222"/>
                </a:lnTo>
                <a:cubicBezTo>
                  <a:pt x="8515" y="2192"/>
                  <a:pt x="8503" y="2171"/>
                  <a:pt x="8490" y="2158"/>
                </a:cubicBezTo>
                <a:cubicBezTo>
                  <a:pt x="8476" y="2146"/>
                  <a:pt x="8457" y="2139"/>
                  <a:pt x="8431" y="2139"/>
                </a:cubicBezTo>
                <a:cubicBezTo>
                  <a:pt x="8420" y="2139"/>
                  <a:pt x="8414" y="2141"/>
                  <a:pt x="8411" y="2143"/>
                </a:cubicBezTo>
                <a:cubicBezTo>
                  <a:pt x="8408" y="2145"/>
                  <a:pt x="8407" y="2153"/>
                  <a:pt x="8407" y="2164"/>
                </a:cubicBezTo>
                <a:lnTo>
                  <a:pt x="8407" y="2434"/>
                </a:lnTo>
                <a:cubicBezTo>
                  <a:pt x="8407" y="2454"/>
                  <a:pt x="8411" y="2466"/>
                  <a:pt x="8418" y="2471"/>
                </a:cubicBezTo>
                <a:cubicBezTo>
                  <a:pt x="8425" y="2476"/>
                  <a:pt x="8437" y="2478"/>
                  <a:pt x="8455" y="2478"/>
                </a:cubicBezTo>
                <a:lnTo>
                  <a:pt x="8455" y="2501"/>
                </a:lnTo>
                <a:lnTo>
                  <a:pt x="8311" y="2501"/>
                </a:lnTo>
                <a:lnTo>
                  <a:pt x="8311" y="2478"/>
                </a:lnTo>
                <a:cubicBezTo>
                  <a:pt x="8325" y="2478"/>
                  <a:pt x="8336" y="2477"/>
                  <a:pt x="8342" y="2475"/>
                </a:cubicBezTo>
                <a:cubicBezTo>
                  <a:pt x="8349" y="2473"/>
                  <a:pt x="8353" y="2469"/>
                  <a:pt x="8355" y="2464"/>
                </a:cubicBezTo>
                <a:cubicBezTo>
                  <a:pt x="8356" y="2458"/>
                  <a:pt x="8357" y="2449"/>
                  <a:pt x="8357" y="2437"/>
                </a:cubicBezTo>
                <a:lnTo>
                  <a:pt x="8357" y="2160"/>
                </a:lnTo>
                <a:cubicBezTo>
                  <a:pt x="8357" y="2151"/>
                  <a:pt x="8356" y="2145"/>
                  <a:pt x="8354" y="2143"/>
                </a:cubicBezTo>
                <a:cubicBezTo>
                  <a:pt x="8352" y="2141"/>
                  <a:pt x="8347" y="2139"/>
                  <a:pt x="8338" y="2139"/>
                </a:cubicBezTo>
                <a:cubicBezTo>
                  <a:pt x="8308" y="2139"/>
                  <a:pt x="8287" y="2146"/>
                  <a:pt x="8275" y="2159"/>
                </a:cubicBezTo>
                <a:cubicBezTo>
                  <a:pt x="8263" y="2172"/>
                  <a:pt x="8251" y="2193"/>
                  <a:pt x="8239" y="2222"/>
                </a:cubicBezTo>
                <a:lnTo>
                  <a:pt x="8215" y="2213"/>
                </a:lnTo>
                <a:lnTo>
                  <a:pt x="8254" y="2099"/>
                </a:lnTo>
                <a:close/>
                <a:moveTo>
                  <a:pt x="8548" y="2112"/>
                </a:moveTo>
                <a:lnTo>
                  <a:pt x="8687" y="2112"/>
                </a:lnTo>
                <a:lnTo>
                  <a:pt x="8687" y="2135"/>
                </a:lnTo>
                <a:lnTo>
                  <a:pt x="8672" y="2135"/>
                </a:lnTo>
                <a:cubicBezTo>
                  <a:pt x="8657" y="2135"/>
                  <a:pt x="8650" y="2139"/>
                  <a:pt x="8650" y="2146"/>
                </a:cubicBezTo>
                <a:cubicBezTo>
                  <a:pt x="8650" y="2151"/>
                  <a:pt x="8652" y="2159"/>
                  <a:pt x="8658" y="2169"/>
                </a:cubicBezTo>
                <a:lnTo>
                  <a:pt x="8730" y="2310"/>
                </a:lnTo>
                <a:lnTo>
                  <a:pt x="8811" y="2164"/>
                </a:lnTo>
                <a:cubicBezTo>
                  <a:pt x="8815" y="2155"/>
                  <a:pt x="8818" y="2149"/>
                  <a:pt x="8818" y="2145"/>
                </a:cubicBezTo>
                <a:cubicBezTo>
                  <a:pt x="8818" y="2141"/>
                  <a:pt x="8816" y="2139"/>
                  <a:pt x="8813" y="2137"/>
                </a:cubicBezTo>
                <a:cubicBezTo>
                  <a:pt x="8809" y="2136"/>
                  <a:pt x="8803" y="2135"/>
                  <a:pt x="8794" y="2135"/>
                </a:cubicBezTo>
                <a:lnTo>
                  <a:pt x="8781" y="2135"/>
                </a:lnTo>
                <a:lnTo>
                  <a:pt x="8781" y="2112"/>
                </a:lnTo>
                <a:lnTo>
                  <a:pt x="8896" y="2112"/>
                </a:lnTo>
                <a:lnTo>
                  <a:pt x="8896" y="2135"/>
                </a:lnTo>
                <a:cubicBezTo>
                  <a:pt x="8883" y="2135"/>
                  <a:pt x="8874" y="2137"/>
                  <a:pt x="8868" y="2139"/>
                </a:cubicBezTo>
                <a:cubicBezTo>
                  <a:pt x="8863" y="2142"/>
                  <a:pt x="8856" y="2150"/>
                  <a:pt x="8848" y="2164"/>
                </a:cubicBezTo>
                <a:lnTo>
                  <a:pt x="8747" y="2339"/>
                </a:lnTo>
                <a:lnTo>
                  <a:pt x="8747" y="2438"/>
                </a:lnTo>
                <a:cubicBezTo>
                  <a:pt x="8747" y="2458"/>
                  <a:pt x="8750" y="2469"/>
                  <a:pt x="8756" y="2473"/>
                </a:cubicBezTo>
                <a:cubicBezTo>
                  <a:pt x="8763" y="2476"/>
                  <a:pt x="8776" y="2478"/>
                  <a:pt x="8794" y="2478"/>
                </a:cubicBezTo>
                <a:lnTo>
                  <a:pt x="8794" y="2501"/>
                </a:lnTo>
                <a:lnTo>
                  <a:pt x="8648" y="2501"/>
                </a:lnTo>
                <a:lnTo>
                  <a:pt x="8648" y="2478"/>
                </a:lnTo>
                <a:lnTo>
                  <a:pt x="8660" y="2478"/>
                </a:lnTo>
                <a:cubicBezTo>
                  <a:pt x="8675" y="2478"/>
                  <a:pt x="8685" y="2475"/>
                  <a:pt x="8689" y="2470"/>
                </a:cubicBezTo>
                <a:cubicBezTo>
                  <a:pt x="8693" y="2465"/>
                  <a:pt x="8696" y="2454"/>
                  <a:pt x="8696" y="2438"/>
                </a:cubicBezTo>
                <a:lnTo>
                  <a:pt x="8696" y="2350"/>
                </a:lnTo>
                <a:lnTo>
                  <a:pt x="8597" y="2167"/>
                </a:lnTo>
                <a:cubicBezTo>
                  <a:pt x="8587" y="2150"/>
                  <a:pt x="8580" y="2141"/>
                  <a:pt x="8574" y="2139"/>
                </a:cubicBezTo>
                <a:cubicBezTo>
                  <a:pt x="8569" y="2137"/>
                  <a:pt x="8560" y="2136"/>
                  <a:pt x="8548" y="2135"/>
                </a:cubicBezTo>
                <a:lnTo>
                  <a:pt x="8548" y="2112"/>
                </a:lnTo>
                <a:close/>
                <a:moveTo>
                  <a:pt x="3519" y="480"/>
                </a:moveTo>
                <a:cubicBezTo>
                  <a:pt x="3530" y="483"/>
                  <a:pt x="3538" y="487"/>
                  <a:pt x="3546" y="493"/>
                </a:cubicBezTo>
                <a:cubicBezTo>
                  <a:pt x="3564" y="507"/>
                  <a:pt x="3573" y="520"/>
                  <a:pt x="3595" y="531"/>
                </a:cubicBezTo>
                <a:cubicBezTo>
                  <a:pt x="3719" y="596"/>
                  <a:pt x="3790" y="650"/>
                  <a:pt x="3815" y="703"/>
                </a:cubicBezTo>
                <a:cubicBezTo>
                  <a:pt x="3852" y="1119"/>
                  <a:pt x="3815" y="1623"/>
                  <a:pt x="3711" y="1699"/>
                </a:cubicBezTo>
                <a:cubicBezTo>
                  <a:pt x="3691" y="1714"/>
                  <a:pt x="3663" y="1715"/>
                  <a:pt x="3660" y="1684"/>
                </a:cubicBezTo>
                <a:cubicBezTo>
                  <a:pt x="3656" y="1653"/>
                  <a:pt x="3667" y="1594"/>
                  <a:pt x="3650" y="1532"/>
                </a:cubicBezTo>
                <a:cubicBezTo>
                  <a:pt x="3587" y="1591"/>
                  <a:pt x="3520" y="1645"/>
                  <a:pt x="3445" y="1681"/>
                </a:cubicBezTo>
                <a:lnTo>
                  <a:pt x="3421" y="1708"/>
                </a:lnTo>
                <a:cubicBezTo>
                  <a:pt x="3394" y="1738"/>
                  <a:pt x="3370" y="1769"/>
                  <a:pt x="3323" y="1752"/>
                </a:cubicBezTo>
                <a:cubicBezTo>
                  <a:pt x="3286" y="1738"/>
                  <a:pt x="3270" y="1684"/>
                  <a:pt x="3276" y="1585"/>
                </a:cubicBezTo>
                <a:cubicBezTo>
                  <a:pt x="3279" y="1540"/>
                  <a:pt x="3300" y="1545"/>
                  <a:pt x="3326" y="1511"/>
                </a:cubicBezTo>
                <a:cubicBezTo>
                  <a:pt x="3352" y="1477"/>
                  <a:pt x="3373" y="1427"/>
                  <a:pt x="3390" y="1359"/>
                </a:cubicBezTo>
                <a:lnTo>
                  <a:pt x="3428" y="1262"/>
                </a:lnTo>
                <a:cubicBezTo>
                  <a:pt x="3434" y="1224"/>
                  <a:pt x="3427" y="1177"/>
                  <a:pt x="3410" y="1125"/>
                </a:cubicBezTo>
                <a:cubicBezTo>
                  <a:pt x="3366" y="1066"/>
                  <a:pt x="3369" y="1040"/>
                  <a:pt x="3419" y="1049"/>
                </a:cubicBezTo>
                <a:lnTo>
                  <a:pt x="3439" y="1062"/>
                </a:lnTo>
                <a:cubicBezTo>
                  <a:pt x="3456" y="1073"/>
                  <a:pt x="3458" y="1075"/>
                  <a:pt x="3478" y="1077"/>
                </a:cubicBezTo>
                <a:cubicBezTo>
                  <a:pt x="3511" y="1078"/>
                  <a:pt x="3524" y="1080"/>
                  <a:pt x="3547" y="1100"/>
                </a:cubicBezTo>
                <a:cubicBezTo>
                  <a:pt x="3560" y="1111"/>
                  <a:pt x="3559" y="1114"/>
                  <a:pt x="3576" y="1116"/>
                </a:cubicBezTo>
                <a:cubicBezTo>
                  <a:pt x="3606" y="1120"/>
                  <a:pt x="3623" y="1126"/>
                  <a:pt x="3633" y="1142"/>
                </a:cubicBezTo>
                <a:cubicBezTo>
                  <a:pt x="3638" y="1150"/>
                  <a:pt x="3637" y="1159"/>
                  <a:pt x="3649" y="1152"/>
                </a:cubicBezTo>
                <a:cubicBezTo>
                  <a:pt x="3659" y="1145"/>
                  <a:pt x="3659" y="1127"/>
                  <a:pt x="3656" y="1104"/>
                </a:cubicBezTo>
                <a:cubicBezTo>
                  <a:pt x="3672" y="929"/>
                  <a:pt x="3683" y="783"/>
                  <a:pt x="3633" y="706"/>
                </a:cubicBezTo>
                <a:cubicBezTo>
                  <a:pt x="3607" y="666"/>
                  <a:pt x="3563" y="625"/>
                  <a:pt x="3533" y="583"/>
                </a:cubicBezTo>
                <a:lnTo>
                  <a:pt x="3507" y="548"/>
                </a:lnTo>
                <a:cubicBezTo>
                  <a:pt x="3483" y="494"/>
                  <a:pt x="3493" y="479"/>
                  <a:pt x="3519" y="480"/>
                </a:cubicBezTo>
                <a:close/>
                <a:moveTo>
                  <a:pt x="3653" y="1210"/>
                </a:moveTo>
                <a:lnTo>
                  <a:pt x="3653" y="1416"/>
                </a:lnTo>
                <a:cubicBezTo>
                  <a:pt x="3653" y="1430"/>
                  <a:pt x="3653" y="1432"/>
                  <a:pt x="3643" y="1442"/>
                </a:cubicBezTo>
                <a:cubicBezTo>
                  <a:pt x="3634" y="1451"/>
                  <a:pt x="3623" y="1458"/>
                  <a:pt x="3609" y="1465"/>
                </a:cubicBezTo>
                <a:cubicBezTo>
                  <a:pt x="3585" y="1479"/>
                  <a:pt x="3561" y="1495"/>
                  <a:pt x="3534" y="1502"/>
                </a:cubicBezTo>
                <a:cubicBezTo>
                  <a:pt x="3508" y="1509"/>
                  <a:pt x="3507" y="1511"/>
                  <a:pt x="3485" y="1529"/>
                </a:cubicBezTo>
                <a:cubicBezTo>
                  <a:pt x="3455" y="1556"/>
                  <a:pt x="3415" y="1585"/>
                  <a:pt x="3378" y="1573"/>
                </a:cubicBezTo>
                <a:cubicBezTo>
                  <a:pt x="3352" y="1565"/>
                  <a:pt x="3357" y="1560"/>
                  <a:pt x="3367" y="1538"/>
                </a:cubicBezTo>
                <a:cubicBezTo>
                  <a:pt x="3402" y="1461"/>
                  <a:pt x="3466" y="1422"/>
                  <a:pt x="3489" y="1353"/>
                </a:cubicBezTo>
                <a:cubicBezTo>
                  <a:pt x="3496" y="1337"/>
                  <a:pt x="3508" y="1323"/>
                  <a:pt x="3524" y="1309"/>
                </a:cubicBezTo>
                <a:cubicBezTo>
                  <a:pt x="3537" y="1285"/>
                  <a:pt x="3555" y="1280"/>
                  <a:pt x="3574" y="1283"/>
                </a:cubicBezTo>
                <a:cubicBezTo>
                  <a:pt x="3651" y="1261"/>
                  <a:pt x="3612" y="1223"/>
                  <a:pt x="3653" y="1210"/>
                </a:cubicBezTo>
                <a:close/>
                <a:moveTo>
                  <a:pt x="1382" y="361"/>
                </a:moveTo>
                <a:cubicBezTo>
                  <a:pt x="1945" y="361"/>
                  <a:pt x="2404" y="820"/>
                  <a:pt x="2404" y="1382"/>
                </a:cubicBezTo>
                <a:cubicBezTo>
                  <a:pt x="2404" y="1944"/>
                  <a:pt x="1945" y="2403"/>
                  <a:pt x="1382" y="2403"/>
                </a:cubicBezTo>
                <a:cubicBezTo>
                  <a:pt x="820" y="2403"/>
                  <a:pt x="361" y="1944"/>
                  <a:pt x="361" y="1382"/>
                </a:cubicBezTo>
                <a:cubicBezTo>
                  <a:pt x="361" y="820"/>
                  <a:pt x="820" y="361"/>
                  <a:pt x="1382" y="361"/>
                </a:cubicBezTo>
                <a:close/>
                <a:moveTo>
                  <a:pt x="1382" y="393"/>
                </a:moveTo>
                <a:cubicBezTo>
                  <a:pt x="1927" y="393"/>
                  <a:pt x="2371" y="837"/>
                  <a:pt x="2371" y="1382"/>
                </a:cubicBezTo>
                <a:cubicBezTo>
                  <a:pt x="2371" y="1927"/>
                  <a:pt x="1927" y="2371"/>
                  <a:pt x="1382" y="2371"/>
                </a:cubicBezTo>
                <a:cubicBezTo>
                  <a:pt x="838" y="2371"/>
                  <a:pt x="393" y="1927"/>
                  <a:pt x="393" y="1382"/>
                </a:cubicBezTo>
                <a:cubicBezTo>
                  <a:pt x="393" y="837"/>
                  <a:pt x="838" y="393"/>
                  <a:pt x="1382" y="393"/>
                </a:cubicBezTo>
                <a:close/>
                <a:moveTo>
                  <a:pt x="1382" y="0"/>
                </a:moveTo>
                <a:cubicBezTo>
                  <a:pt x="2144" y="0"/>
                  <a:pt x="2765" y="621"/>
                  <a:pt x="2765" y="1382"/>
                </a:cubicBezTo>
                <a:cubicBezTo>
                  <a:pt x="2765" y="2143"/>
                  <a:pt x="2144" y="2764"/>
                  <a:pt x="1382" y="2764"/>
                </a:cubicBezTo>
                <a:cubicBezTo>
                  <a:pt x="621" y="2764"/>
                  <a:pt x="0" y="2143"/>
                  <a:pt x="0" y="1382"/>
                </a:cubicBezTo>
                <a:cubicBezTo>
                  <a:pt x="0" y="621"/>
                  <a:pt x="621" y="0"/>
                  <a:pt x="1382" y="0"/>
                </a:cubicBezTo>
                <a:close/>
                <a:moveTo>
                  <a:pt x="1382" y="48"/>
                </a:moveTo>
                <a:cubicBezTo>
                  <a:pt x="2117" y="48"/>
                  <a:pt x="2716" y="647"/>
                  <a:pt x="2716" y="1382"/>
                </a:cubicBezTo>
                <a:cubicBezTo>
                  <a:pt x="2716" y="2117"/>
                  <a:pt x="2117" y="2716"/>
                  <a:pt x="1382" y="2716"/>
                </a:cubicBezTo>
                <a:cubicBezTo>
                  <a:pt x="648" y="2716"/>
                  <a:pt x="48" y="2117"/>
                  <a:pt x="48" y="1382"/>
                </a:cubicBezTo>
                <a:cubicBezTo>
                  <a:pt x="48" y="647"/>
                  <a:pt x="648" y="48"/>
                  <a:pt x="1382" y="48"/>
                </a:cubicBezTo>
                <a:close/>
                <a:moveTo>
                  <a:pt x="912" y="2562"/>
                </a:moveTo>
                <a:lnTo>
                  <a:pt x="909" y="2568"/>
                </a:lnTo>
                <a:lnTo>
                  <a:pt x="811" y="2522"/>
                </a:lnTo>
                <a:lnTo>
                  <a:pt x="814" y="2516"/>
                </a:lnTo>
                <a:cubicBezTo>
                  <a:pt x="837" y="2529"/>
                  <a:pt x="852" y="2525"/>
                  <a:pt x="858" y="2504"/>
                </a:cubicBezTo>
                <a:lnTo>
                  <a:pt x="904" y="2405"/>
                </a:lnTo>
                <a:cubicBezTo>
                  <a:pt x="911" y="2393"/>
                  <a:pt x="910" y="2385"/>
                  <a:pt x="903" y="2382"/>
                </a:cubicBezTo>
                <a:cubicBezTo>
                  <a:pt x="899" y="2380"/>
                  <a:pt x="891" y="2379"/>
                  <a:pt x="879" y="2378"/>
                </a:cubicBezTo>
                <a:lnTo>
                  <a:pt x="881" y="2372"/>
                </a:lnTo>
                <a:lnTo>
                  <a:pt x="960" y="2374"/>
                </a:lnTo>
                <a:lnTo>
                  <a:pt x="965" y="2376"/>
                </a:lnTo>
                <a:lnTo>
                  <a:pt x="896" y="2525"/>
                </a:lnTo>
                <a:cubicBezTo>
                  <a:pt x="885" y="2541"/>
                  <a:pt x="890" y="2553"/>
                  <a:pt x="912" y="2562"/>
                </a:cubicBezTo>
                <a:close/>
                <a:moveTo>
                  <a:pt x="1182" y="2596"/>
                </a:moveTo>
                <a:cubicBezTo>
                  <a:pt x="1180" y="2621"/>
                  <a:pt x="1187" y="2635"/>
                  <a:pt x="1203" y="2639"/>
                </a:cubicBezTo>
                <a:cubicBezTo>
                  <a:pt x="1220" y="2641"/>
                  <a:pt x="1230" y="2631"/>
                  <a:pt x="1233" y="2609"/>
                </a:cubicBezTo>
                <a:cubicBezTo>
                  <a:pt x="1236" y="2592"/>
                  <a:pt x="1226" y="2575"/>
                  <a:pt x="1202" y="2556"/>
                </a:cubicBezTo>
                <a:cubicBezTo>
                  <a:pt x="1202" y="2557"/>
                  <a:pt x="1201" y="2558"/>
                  <a:pt x="1200" y="2558"/>
                </a:cubicBezTo>
                <a:cubicBezTo>
                  <a:pt x="1189" y="2569"/>
                  <a:pt x="1183" y="2582"/>
                  <a:pt x="1182" y="2596"/>
                </a:cubicBezTo>
                <a:close/>
                <a:moveTo>
                  <a:pt x="1204" y="2477"/>
                </a:moveTo>
                <a:cubicBezTo>
                  <a:pt x="1202" y="2494"/>
                  <a:pt x="1212" y="2511"/>
                  <a:pt x="1234" y="2527"/>
                </a:cubicBezTo>
                <a:cubicBezTo>
                  <a:pt x="1245" y="2518"/>
                  <a:pt x="1250" y="2508"/>
                  <a:pt x="1251" y="2496"/>
                </a:cubicBezTo>
                <a:cubicBezTo>
                  <a:pt x="1254" y="2473"/>
                  <a:pt x="1248" y="2460"/>
                  <a:pt x="1231" y="2457"/>
                </a:cubicBezTo>
                <a:cubicBezTo>
                  <a:pt x="1216" y="2456"/>
                  <a:pt x="1207" y="2463"/>
                  <a:pt x="1204" y="2477"/>
                </a:cubicBezTo>
                <a:close/>
                <a:moveTo>
                  <a:pt x="1236" y="2450"/>
                </a:moveTo>
                <a:cubicBezTo>
                  <a:pt x="1270" y="2456"/>
                  <a:pt x="1286" y="2472"/>
                  <a:pt x="1285" y="2499"/>
                </a:cubicBezTo>
                <a:cubicBezTo>
                  <a:pt x="1282" y="2517"/>
                  <a:pt x="1267" y="2529"/>
                  <a:pt x="1240" y="2533"/>
                </a:cubicBezTo>
                <a:cubicBezTo>
                  <a:pt x="1267" y="2554"/>
                  <a:pt x="1278" y="2576"/>
                  <a:pt x="1275" y="2599"/>
                </a:cubicBezTo>
                <a:cubicBezTo>
                  <a:pt x="1269" y="2635"/>
                  <a:pt x="1244" y="2651"/>
                  <a:pt x="1201" y="2645"/>
                </a:cubicBezTo>
                <a:cubicBezTo>
                  <a:pt x="1162" y="2639"/>
                  <a:pt x="1144" y="2621"/>
                  <a:pt x="1147" y="2591"/>
                </a:cubicBezTo>
                <a:cubicBezTo>
                  <a:pt x="1151" y="2567"/>
                  <a:pt x="1167" y="2553"/>
                  <a:pt x="1197" y="2550"/>
                </a:cubicBezTo>
                <a:cubicBezTo>
                  <a:pt x="1173" y="2531"/>
                  <a:pt x="1162" y="2512"/>
                  <a:pt x="1165" y="2491"/>
                </a:cubicBezTo>
                <a:cubicBezTo>
                  <a:pt x="1171" y="2459"/>
                  <a:pt x="1195" y="2445"/>
                  <a:pt x="1236" y="2450"/>
                </a:cubicBezTo>
                <a:close/>
                <a:moveTo>
                  <a:pt x="1498" y="2655"/>
                </a:moveTo>
                <a:lnTo>
                  <a:pt x="1498" y="2650"/>
                </a:lnTo>
                <a:cubicBezTo>
                  <a:pt x="1535" y="2638"/>
                  <a:pt x="1557" y="2610"/>
                  <a:pt x="1564" y="2565"/>
                </a:cubicBezTo>
                <a:cubicBezTo>
                  <a:pt x="1560" y="2568"/>
                  <a:pt x="1556" y="2570"/>
                  <a:pt x="1551" y="2571"/>
                </a:cubicBezTo>
                <a:cubicBezTo>
                  <a:pt x="1548" y="2573"/>
                  <a:pt x="1544" y="2574"/>
                  <a:pt x="1538" y="2575"/>
                </a:cubicBezTo>
                <a:cubicBezTo>
                  <a:pt x="1504" y="2577"/>
                  <a:pt x="1485" y="2559"/>
                  <a:pt x="1479" y="2522"/>
                </a:cubicBezTo>
                <a:cubicBezTo>
                  <a:pt x="1477" y="2480"/>
                  <a:pt x="1495" y="2456"/>
                  <a:pt x="1531" y="2450"/>
                </a:cubicBezTo>
                <a:cubicBezTo>
                  <a:pt x="1574" y="2446"/>
                  <a:pt x="1600" y="2471"/>
                  <a:pt x="1608" y="2525"/>
                </a:cubicBezTo>
                <a:cubicBezTo>
                  <a:pt x="1612" y="2592"/>
                  <a:pt x="1575" y="2636"/>
                  <a:pt x="1498" y="2655"/>
                </a:cubicBezTo>
                <a:close/>
                <a:moveTo>
                  <a:pt x="1520" y="2500"/>
                </a:moveTo>
                <a:cubicBezTo>
                  <a:pt x="1525" y="2544"/>
                  <a:pt x="1536" y="2563"/>
                  <a:pt x="1552" y="2559"/>
                </a:cubicBezTo>
                <a:cubicBezTo>
                  <a:pt x="1559" y="2558"/>
                  <a:pt x="1563" y="2556"/>
                  <a:pt x="1565" y="2554"/>
                </a:cubicBezTo>
                <a:cubicBezTo>
                  <a:pt x="1564" y="2552"/>
                  <a:pt x="1564" y="2549"/>
                  <a:pt x="1564" y="2544"/>
                </a:cubicBezTo>
                <a:cubicBezTo>
                  <a:pt x="1564" y="2535"/>
                  <a:pt x="1564" y="2530"/>
                  <a:pt x="1563" y="2528"/>
                </a:cubicBezTo>
                <a:cubicBezTo>
                  <a:pt x="1557" y="2475"/>
                  <a:pt x="1546" y="2452"/>
                  <a:pt x="1531" y="2458"/>
                </a:cubicBezTo>
                <a:cubicBezTo>
                  <a:pt x="1518" y="2458"/>
                  <a:pt x="1514" y="2472"/>
                  <a:pt x="1520" y="2500"/>
                </a:cubicBezTo>
                <a:close/>
                <a:moveTo>
                  <a:pt x="1860" y="2519"/>
                </a:moveTo>
                <a:cubicBezTo>
                  <a:pt x="1871" y="2540"/>
                  <a:pt x="1885" y="2549"/>
                  <a:pt x="1901" y="2543"/>
                </a:cubicBezTo>
                <a:cubicBezTo>
                  <a:pt x="1916" y="2536"/>
                  <a:pt x="1919" y="2522"/>
                  <a:pt x="1910" y="2502"/>
                </a:cubicBezTo>
                <a:cubicBezTo>
                  <a:pt x="1903" y="2486"/>
                  <a:pt x="1885" y="2476"/>
                  <a:pt x="1855" y="2474"/>
                </a:cubicBezTo>
                <a:cubicBezTo>
                  <a:pt x="1855" y="2475"/>
                  <a:pt x="1855" y="2475"/>
                  <a:pt x="1855" y="2476"/>
                </a:cubicBezTo>
                <a:cubicBezTo>
                  <a:pt x="1851" y="2492"/>
                  <a:pt x="1853" y="2506"/>
                  <a:pt x="1860" y="2519"/>
                </a:cubicBezTo>
                <a:close/>
                <a:moveTo>
                  <a:pt x="1813" y="2407"/>
                </a:moveTo>
                <a:cubicBezTo>
                  <a:pt x="1821" y="2422"/>
                  <a:pt x="1839" y="2430"/>
                  <a:pt x="1866" y="2432"/>
                </a:cubicBezTo>
                <a:cubicBezTo>
                  <a:pt x="1870" y="2419"/>
                  <a:pt x="1869" y="2407"/>
                  <a:pt x="1863" y="2397"/>
                </a:cubicBezTo>
                <a:cubicBezTo>
                  <a:pt x="1853" y="2375"/>
                  <a:pt x="1840" y="2368"/>
                  <a:pt x="1825" y="2375"/>
                </a:cubicBezTo>
                <a:cubicBezTo>
                  <a:pt x="1812" y="2382"/>
                  <a:pt x="1808" y="2392"/>
                  <a:pt x="1813" y="2407"/>
                </a:cubicBezTo>
                <a:close/>
                <a:moveTo>
                  <a:pt x="1826" y="2366"/>
                </a:moveTo>
                <a:cubicBezTo>
                  <a:pt x="1857" y="2352"/>
                  <a:pt x="1879" y="2357"/>
                  <a:pt x="1893" y="2381"/>
                </a:cubicBezTo>
                <a:cubicBezTo>
                  <a:pt x="1901" y="2398"/>
                  <a:pt x="1895" y="2415"/>
                  <a:pt x="1874" y="2434"/>
                </a:cubicBezTo>
                <a:cubicBezTo>
                  <a:pt x="1908" y="2437"/>
                  <a:pt x="1930" y="2449"/>
                  <a:pt x="1940" y="2470"/>
                </a:cubicBezTo>
                <a:cubicBezTo>
                  <a:pt x="1954" y="2504"/>
                  <a:pt x="1941" y="2531"/>
                  <a:pt x="1902" y="2549"/>
                </a:cubicBezTo>
                <a:cubicBezTo>
                  <a:pt x="1866" y="2565"/>
                  <a:pt x="1842" y="2559"/>
                  <a:pt x="1828" y="2533"/>
                </a:cubicBezTo>
                <a:cubicBezTo>
                  <a:pt x="1818" y="2511"/>
                  <a:pt x="1824" y="2490"/>
                  <a:pt x="1847" y="2471"/>
                </a:cubicBezTo>
                <a:cubicBezTo>
                  <a:pt x="1817" y="2469"/>
                  <a:pt x="1797" y="2459"/>
                  <a:pt x="1788" y="2440"/>
                </a:cubicBezTo>
                <a:cubicBezTo>
                  <a:pt x="1776" y="2409"/>
                  <a:pt x="1789" y="2384"/>
                  <a:pt x="1826" y="2366"/>
                </a:cubicBezTo>
                <a:close/>
                <a:moveTo>
                  <a:pt x="403" y="1867"/>
                </a:moveTo>
                <a:lnTo>
                  <a:pt x="397" y="1870"/>
                </a:lnTo>
                <a:cubicBezTo>
                  <a:pt x="393" y="1863"/>
                  <a:pt x="389" y="1858"/>
                  <a:pt x="387" y="1857"/>
                </a:cubicBezTo>
                <a:cubicBezTo>
                  <a:pt x="387" y="1856"/>
                  <a:pt x="387" y="1856"/>
                  <a:pt x="387" y="1856"/>
                </a:cubicBezTo>
                <a:cubicBezTo>
                  <a:pt x="382" y="1852"/>
                  <a:pt x="375" y="1853"/>
                  <a:pt x="364" y="1857"/>
                </a:cubicBezTo>
                <a:lnTo>
                  <a:pt x="252" y="1907"/>
                </a:lnTo>
                <a:cubicBezTo>
                  <a:pt x="235" y="1913"/>
                  <a:pt x="230" y="1924"/>
                  <a:pt x="238" y="1940"/>
                </a:cubicBezTo>
                <a:lnTo>
                  <a:pt x="232" y="1943"/>
                </a:lnTo>
                <a:lnTo>
                  <a:pt x="197" y="1857"/>
                </a:lnTo>
                <a:cubicBezTo>
                  <a:pt x="179" y="1811"/>
                  <a:pt x="185" y="1781"/>
                  <a:pt x="215" y="1767"/>
                </a:cubicBezTo>
                <a:cubicBezTo>
                  <a:pt x="232" y="1761"/>
                  <a:pt x="248" y="1763"/>
                  <a:pt x="264" y="1775"/>
                </a:cubicBezTo>
                <a:cubicBezTo>
                  <a:pt x="271" y="1780"/>
                  <a:pt x="277" y="1787"/>
                  <a:pt x="282" y="1795"/>
                </a:cubicBezTo>
                <a:cubicBezTo>
                  <a:pt x="285" y="1801"/>
                  <a:pt x="291" y="1815"/>
                  <a:pt x="299" y="1836"/>
                </a:cubicBezTo>
                <a:lnTo>
                  <a:pt x="347" y="1815"/>
                </a:lnTo>
                <a:cubicBezTo>
                  <a:pt x="363" y="1810"/>
                  <a:pt x="368" y="1799"/>
                  <a:pt x="361" y="1781"/>
                </a:cubicBezTo>
                <a:lnTo>
                  <a:pt x="367" y="1778"/>
                </a:lnTo>
                <a:lnTo>
                  <a:pt x="403" y="1867"/>
                </a:lnTo>
                <a:close/>
                <a:moveTo>
                  <a:pt x="223" y="1870"/>
                </a:moveTo>
                <a:lnTo>
                  <a:pt x="290" y="1840"/>
                </a:lnTo>
                <a:cubicBezTo>
                  <a:pt x="281" y="1807"/>
                  <a:pt x="262" y="1798"/>
                  <a:pt x="235" y="1812"/>
                </a:cubicBezTo>
                <a:cubicBezTo>
                  <a:pt x="208" y="1823"/>
                  <a:pt x="200" y="1840"/>
                  <a:pt x="209" y="1861"/>
                </a:cubicBezTo>
                <a:cubicBezTo>
                  <a:pt x="213" y="1870"/>
                  <a:pt x="217" y="1872"/>
                  <a:pt x="223" y="1870"/>
                </a:cubicBezTo>
                <a:close/>
                <a:moveTo>
                  <a:pt x="136" y="1631"/>
                </a:moveTo>
                <a:lnTo>
                  <a:pt x="130" y="1632"/>
                </a:lnTo>
                <a:lnTo>
                  <a:pt x="108" y="1468"/>
                </a:lnTo>
                <a:lnTo>
                  <a:pt x="162" y="1460"/>
                </a:lnTo>
                <a:lnTo>
                  <a:pt x="163" y="1468"/>
                </a:lnTo>
                <a:cubicBezTo>
                  <a:pt x="132" y="1475"/>
                  <a:pt x="120" y="1498"/>
                  <a:pt x="127" y="1539"/>
                </a:cubicBezTo>
                <a:cubicBezTo>
                  <a:pt x="128" y="1555"/>
                  <a:pt x="133" y="1561"/>
                  <a:pt x="143" y="1558"/>
                </a:cubicBezTo>
                <a:lnTo>
                  <a:pt x="206" y="1549"/>
                </a:lnTo>
                <a:cubicBezTo>
                  <a:pt x="204" y="1520"/>
                  <a:pt x="188" y="1506"/>
                  <a:pt x="159" y="1508"/>
                </a:cubicBezTo>
                <a:lnTo>
                  <a:pt x="158" y="1501"/>
                </a:lnTo>
                <a:lnTo>
                  <a:pt x="250" y="1488"/>
                </a:lnTo>
                <a:lnTo>
                  <a:pt x="250" y="1495"/>
                </a:lnTo>
                <a:cubicBezTo>
                  <a:pt x="221" y="1501"/>
                  <a:pt x="209" y="1519"/>
                  <a:pt x="215" y="1547"/>
                </a:cubicBezTo>
                <a:lnTo>
                  <a:pt x="281" y="1538"/>
                </a:lnTo>
                <a:cubicBezTo>
                  <a:pt x="292" y="1538"/>
                  <a:pt x="296" y="1529"/>
                  <a:pt x="293" y="1511"/>
                </a:cubicBezTo>
                <a:cubicBezTo>
                  <a:pt x="289" y="1475"/>
                  <a:pt x="269" y="1453"/>
                  <a:pt x="235" y="1444"/>
                </a:cubicBezTo>
                <a:lnTo>
                  <a:pt x="234" y="1436"/>
                </a:lnTo>
                <a:lnTo>
                  <a:pt x="292" y="1439"/>
                </a:lnTo>
                <a:lnTo>
                  <a:pt x="314" y="1605"/>
                </a:lnTo>
                <a:lnTo>
                  <a:pt x="308" y="1606"/>
                </a:lnTo>
                <a:cubicBezTo>
                  <a:pt x="305" y="1588"/>
                  <a:pt x="297" y="1580"/>
                  <a:pt x="284" y="1584"/>
                </a:cubicBezTo>
                <a:lnTo>
                  <a:pt x="153" y="1603"/>
                </a:lnTo>
                <a:cubicBezTo>
                  <a:pt x="140" y="1604"/>
                  <a:pt x="134" y="1614"/>
                  <a:pt x="136" y="1631"/>
                </a:cubicBezTo>
                <a:close/>
                <a:moveTo>
                  <a:pt x="320" y="1098"/>
                </a:moveTo>
                <a:lnTo>
                  <a:pt x="326" y="1099"/>
                </a:lnTo>
                <a:lnTo>
                  <a:pt x="310" y="1194"/>
                </a:lnTo>
                <a:lnTo>
                  <a:pt x="304" y="1193"/>
                </a:lnTo>
                <a:cubicBezTo>
                  <a:pt x="306" y="1177"/>
                  <a:pt x="305" y="1169"/>
                  <a:pt x="301" y="1170"/>
                </a:cubicBezTo>
                <a:cubicBezTo>
                  <a:pt x="298" y="1169"/>
                  <a:pt x="294" y="1171"/>
                  <a:pt x="288" y="1174"/>
                </a:cubicBezTo>
                <a:lnTo>
                  <a:pt x="218" y="1215"/>
                </a:lnTo>
                <a:lnTo>
                  <a:pt x="223" y="1224"/>
                </a:lnTo>
                <a:lnTo>
                  <a:pt x="276" y="1234"/>
                </a:lnTo>
                <a:cubicBezTo>
                  <a:pt x="289" y="1237"/>
                  <a:pt x="297" y="1230"/>
                  <a:pt x="301" y="1212"/>
                </a:cubicBezTo>
                <a:lnTo>
                  <a:pt x="307" y="1213"/>
                </a:lnTo>
                <a:lnTo>
                  <a:pt x="291" y="1308"/>
                </a:lnTo>
                <a:lnTo>
                  <a:pt x="285" y="1307"/>
                </a:lnTo>
                <a:cubicBezTo>
                  <a:pt x="287" y="1289"/>
                  <a:pt x="282" y="1280"/>
                  <a:pt x="269" y="1279"/>
                </a:cubicBezTo>
                <a:lnTo>
                  <a:pt x="138" y="1255"/>
                </a:lnTo>
                <a:cubicBezTo>
                  <a:pt x="125" y="1252"/>
                  <a:pt x="117" y="1259"/>
                  <a:pt x="114" y="1276"/>
                </a:cubicBezTo>
                <a:lnTo>
                  <a:pt x="108" y="1274"/>
                </a:lnTo>
                <a:lnTo>
                  <a:pt x="124" y="1179"/>
                </a:lnTo>
                <a:lnTo>
                  <a:pt x="130" y="1181"/>
                </a:lnTo>
                <a:cubicBezTo>
                  <a:pt x="126" y="1199"/>
                  <a:pt x="133" y="1209"/>
                  <a:pt x="151" y="1211"/>
                </a:cubicBezTo>
                <a:lnTo>
                  <a:pt x="210" y="1221"/>
                </a:lnTo>
                <a:lnTo>
                  <a:pt x="161" y="1149"/>
                </a:lnTo>
                <a:cubicBezTo>
                  <a:pt x="156" y="1140"/>
                  <a:pt x="151" y="1136"/>
                  <a:pt x="148" y="1136"/>
                </a:cubicBezTo>
                <a:cubicBezTo>
                  <a:pt x="142" y="1133"/>
                  <a:pt x="138" y="1140"/>
                  <a:pt x="134" y="1159"/>
                </a:cubicBezTo>
                <a:lnTo>
                  <a:pt x="128" y="1157"/>
                </a:lnTo>
                <a:lnTo>
                  <a:pt x="141" y="1076"/>
                </a:lnTo>
                <a:lnTo>
                  <a:pt x="148" y="1077"/>
                </a:lnTo>
                <a:cubicBezTo>
                  <a:pt x="141" y="1095"/>
                  <a:pt x="157" y="1128"/>
                  <a:pt x="194" y="1179"/>
                </a:cubicBezTo>
                <a:lnTo>
                  <a:pt x="311" y="1111"/>
                </a:lnTo>
                <a:cubicBezTo>
                  <a:pt x="314" y="1110"/>
                  <a:pt x="317" y="1106"/>
                  <a:pt x="319" y="1100"/>
                </a:cubicBezTo>
                <a:cubicBezTo>
                  <a:pt x="320" y="1100"/>
                  <a:pt x="320" y="1099"/>
                  <a:pt x="320" y="1098"/>
                </a:cubicBezTo>
                <a:close/>
                <a:moveTo>
                  <a:pt x="398" y="902"/>
                </a:moveTo>
                <a:lnTo>
                  <a:pt x="403" y="905"/>
                </a:lnTo>
                <a:lnTo>
                  <a:pt x="361" y="996"/>
                </a:lnTo>
                <a:lnTo>
                  <a:pt x="355" y="993"/>
                </a:lnTo>
                <a:cubicBezTo>
                  <a:pt x="363" y="975"/>
                  <a:pt x="360" y="964"/>
                  <a:pt x="348" y="960"/>
                </a:cubicBezTo>
                <a:lnTo>
                  <a:pt x="229" y="899"/>
                </a:lnTo>
                <a:cubicBezTo>
                  <a:pt x="217" y="892"/>
                  <a:pt x="208" y="897"/>
                  <a:pt x="200" y="914"/>
                </a:cubicBezTo>
                <a:lnTo>
                  <a:pt x="194" y="911"/>
                </a:lnTo>
                <a:lnTo>
                  <a:pt x="236" y="820"/>
                </a:lnTo>
                <a:lnTo>
                  <a:pt x="242" y="823"/>
                </a:lnTo>
                <a:cubicBezTo>
                  <a:pt x="242" y="824"/>
                  <a:pt x="241" y="825"/>
                  <a:pt x="241" y="825"/>
                </a:cubicBezTo>
                <a:cubicBezTo>
                  <a:pt x="234" y="841"/>
                  <a:pt x="236" y="852"/>
                  <a:pt x="249" y="858"/>
                </a:cubicBezTo>
                <a:lnTo>
                  <a:pt x="367" y="918"/>
                </a:lnTo>
                <a:cubicBezTo>
                  <a:pt x="379" y="925"/>
                  <a:pt x="389" y="920"/>
                  <a:pt x="398" y="902"/>
                </a:cubicBezTo>
                <a:close/>
                <a:moveTo>
                  <a:pt x="452" y="805"/>
                </a:moveTo>
                <a:lnTo>
                  <a:pt x="447" y="801"/>
                </a:lnTo>
                <a:cubicBezTo>
                  <a:pt x="458" y="786"/>
                  <a:pt x="458" y="775"/>
                  <a:pt x="446" y="766"/>
                </a:cubicBezTo>
                <a:lnTo>
                  <a:pt x="346" y="679"/>
                </a:lnTo>
                <a:cubicBezTo>
                  <a:pt x="328" y="679"/>
                  <a:pt x="317" y="681"/>
                  <a:pt x="316" y="684"/>
                </a:cubicBezTo>
                <a:lnTo>
                  <a:pt x="311" y="680"/>
                </a:lnTo>
                <a:lnTo>
                  <a:pt x="348" y="633"/>
                </a:lnTo>
                <a:lnTo>
                  <a:pt x="499" y="635"/>
                </a:lnTo>
                <a:lnTo>
                  <a:pt x="436" y="580"/>
                </a:lnTo>
                <a:cubicBezTo>
                  <a:pt x="423" y="567"/>
                  <a:pt x="410" y="567"/>
                  <a:pt x="398" y="582"/>
                </a:cubicBezTo>
                <a:lnTo>
                  <a:pt x="393" y="577"/>
                </a:lnTo>
                <a:lnTo>
                  <a:pt x="431" y="530"/>
                </a:lnTo>
                <a:lnTo>
                  <a:pt x="436" y="535"/>
                </a:lnTo>
                <a:cubicBezTo>
                  <a:pt x="427" y="548"/>
                  <a:pt x="428" y="559"/>
                  <a:pt x="439" y="567"/>
                </a:cubicBezTo>
                <a:lnTo>
                  <a:pt x="562" y="674"/>
                </a:lnTo>
                <a:lnTo>
                  <a:pt x="557" y="680"/>
                </a:lnTo>
                <a:lnTo>
                  <a:pt x="365" y="679"/>
                </a:lnTo>
                <a:lnTo>
                  <a:pt x="449" y="753"/>
                </a:lnTo>
                <a:cubicBezTo>
                  <a:pt x="463" y="767"/>
                  <a:pt x="475" y="766"/>
                  <a:pt x="487" y="751"/>
                </a:cubicBezTo>
                <a:lnTo>
                  <a:pt x="492" y="755"/>
                </a:lnTo>
                <a:lnTo>
                  <a:pt x="452" y="805"/>
                </a:lnTo>
                <a:close/>
                <a:moveTo>
                  <a:pt x="764" y="383"/>
                </a:moveTo>
                <a:lnTo>
                  <a:pt x="768" y="388"/>
                </a:lnTo>
                <a:cubicBezTo>
                  <a:pt x="753" y="399"/>
                  <a:pt x="752" y="410"/>
                  <a:pt x="764" y="424"/>
                </a:cubicBezTo>
                <a:lnTo>
                  <a:pt x="785" y="453"/>
                </a:lnTo>
                <a:cubicBezTo>
                  <a:pt x="777" y="470"/>
                  <a:pt x="760" y="490"/>
                  <a:pt x="733" y="512"/>
                </a:cubicBezTo>
                <a:cubicBezTo>
                  <a:pt x="682" y="548"/>
                  <a:pt x="636" y="542"/>
                  <a:pt x="597" y="493"/>
                </a:cubicBezTo>
                <a:cubicBezTo>
                  <a:pt x="565" y="438"/>
                  <a:pt x="572" y="390"/>
                  <a:pt x="618" y="350"/>
                </a:cubicBezTo>
                <a:cubicBezTo>
                  <a:pt x="627" y="343"/>
                  <a:pt x="640" y="337"/>
                  <a:pt x="657" y="333"/>
                </a:cubicBezTo>
                <a:cubicBezTo>
                  <a:pt x="664" y="331"/>
                  <a:pt x="668" y="329"/>
                  <a:pt x="670" y="329"/>
                </a:cubicBezTo>
                <a:cubicBezTo>
                  <a:pt x="674" y="325"/>
                  <a:pt x="674" y="319"/>
                  <a:pt x="672" y="310"/>
                </a:cubicBezTo>
                <a:lnTo>
                  <a:pt x="678" y="306"/>
                </a:lnTo>
                <a:lnTo>
                  <a:pt x="716" y="360"/>
                </a:lnTo>
                <a:lnTo>
                  <a:pt x="710" y="364"/>
                </a:lnTo>
                <a:cubicBezTo>
                  <a:pt x="676" y="344"/>
                  <a:pt x="648" y="341"/>
                  <a:pt x="625" y="356"/>
                </a:cubicBezTo>
                <a:cubicBezTo>
                  <a:pt x="598" y="377"/>
                  <a:pt x="602" y="412"/>
                  <a:pt x="636" y="462"/>
                </a:cubicBezTo>
                <a:cubicBezTo>
                  <a:pt x="670" y="511"/>
                  <a:pt x="702" y="525"/>
                  <a:pt x="732" y="503"/>
                </a:cubicBezTo>
                <a:cubicBezTo>
                  <a:pt x="748" y="492"/>
                  <a:pt x="752" y="480"/>
                  <a:pt x="743" y="470"/>
                </a:cubicBezTo>
                <a:lnTo>
                  <a:pt x="726" y="445"/>
                </a:lnTo>
                <a:cubicBezTo>
                  <a:pt x="719" y="432"/>
                  <a:pt x="708" y="432"/>
                  <a:pt x="692" y="446"/>
                </a:cubicBezTo>
                <a:lnTo>
                  <a:pt x="688" y="441"/>
                </a:lnTo>
                <a:lnTo>
                  <a:pt x="764" y="383"/>
                </a:lnTo>
                <a:close/>
                <a:moveTo>
                  <a:pt x="1088" y="133"/>
                </a:moveTo>
                <a:lnTo>
                  <a:pt x="1089" y="140"/>
                </a:lnTo>
                <a:cubicBezTo>
                  <a:pt x="1075" y="145"/>
                  <a:pt x="1070" y="155"/>
                  <a:pt x="1075" y="170"/>
                </a:cubicBezTo>
                <a:lnTo>
                  <a:pt x="1100" y="258"/>
                </a:lnTo>
                <a:cubicBezTo>
                  <a:pt x="1106" y="283"/>
                  <a:pt x="1106" y="303"/>
                  <a:pt x="1100" y="315"/>
                </a:cubicBezTo>
                <a:cubicBezTo>
                  <a:pt x="1091" y="330"/>
                  <a:pt x="1076" y="342"/>
                  <a:pt x="1053" y="349"/>
                </a:cubicBezTo>
                <a:cubicBezTo>
                  <a:pt x="1030" y="356"/>
                  <a:pt x="1010" y="356"/>
                  <a:pt x="995" y="350"/>
                </a:cubicBezTo>
                <a:cubicBezTo>
                  <a:pt x="979" y="344"/>
                  <a:pt x="968" y="329"/>
                  <a:pt x="963" y="305"/>
                </a:cubicBezTo>
                <a:lnTo>
                  <a:pt x="937" y="213"/>
                </a:lnTo>
                <a:cubicBezTo>
                  <a:pt x="934" y="195"/>
                  <a:pt x="924" y="188"/>
                  <a:pt x="909" y="194"/>
                </a:cubicBezTo>
                <a:lnTo>
                  <a:pt x="907" y="187"/>
                </a:lnTo>
                <a:lnTo>
                  <a:pt x="997" y="161"/>
                </a:lnTo>
                <a:lnTo>
                  <a:pt x="999" y="167"/>
                </a:lnTo>
                <a:cubicBezTo>
                  <a:pt x="979" y="171"/>
                  <a:pt x="972" y="182"/>
                  <a:pt x="980" y="201"/>
                </a:cubicBezTo>
                <a:lnTo>
                  <a:pt x="1005" y="292"/>
                </a:lnTo>
                <a:cubicBezTo>
                  <a:pt x="1014" y="328"/>
                  <a:pt x="1032" y="343"/>
                  <a:pt x="1058" y="335"/>
                </a:cubicBezTo>
                <a:cubicBezTo>
                  <a:pt x="1090" y="325"/>
                  <a:pt x="1100" y="301"/>
                  <a:pt x="1088" y="262"/>
                </a:cubicBezTo>
                <a:lnTo>
                  <a:pt x="1065" y="177"/>
                </a:lnTo>
                <a:cubicBezTo>
                  <a:pt x="1061" y="158"/>
                  <a:pt x="1050" y="152"/>
                  <a:pt x="1032" y="157"/>
                </a:cubicBezTo>
                <a:lnTo>
                  <a:pt x="1030" y="151"/>
                </a:lnTo>
                <a:lnTo>
                  <a:pt x="1088" y="133"/>
                </a:lnTo>
                <a:close/>
                <a:moveTo>
                  <a:pt x="1245" y="295"/>
                </a:moveTo>
                <a:lnTo>
                  <a:pt x="1245" y="288"/>
                </a:lnTo>
                <a:cubicBezTo>
                  <a:pt x="1263" y="287"/>
                  <a:pt x="1271" y="280"/>
                  <a:pt x="1270" y="265"/>
                </a:cubicBezTo>
                <a:lnTo>
                  <a:pt x="1270" y="129"/>
                </a:lnTo>
                <a:cubicBezTo>
                  <a:pt x="1258" y="114"/>
                  <a:pt x="1250" y="107"/>
                  <a:pt x="1246" y="108"/>
                </a:cubicBezTo>
                <a:lnTo>
                  <a:pt x="1246" y="101"/>
                </a:lnTo>
                <a:lnTo>
                  <a:pt x="1304" y="101"/>
                </a:lnTo>
                <a:lnTo>
                  <a:pt x="1400" y="223"/>
                </a:lnTo>
                <a:lnTo>
                  <a:pt x="1400" y="137"/>
                </a:lnTo>
                <a:cubicBezTo>
                  <a:pt x="1401" y="118"/>
                  <a:pt x="1393" y="108"/>
                  <a:pt x="1374" y="108"/>
                </a:cubicBezTo>
                <a:lnTo>
                  <a:pt x="1374" y="101"/>
                </a:lnTo>
                <a:lnTo>
                  <a:pt x="1433" y="101"/>
                </a:lnTo>
                <a:lnTo>
                  <a:pt x="1433" y="108"/>
                </a:lnTo>
                <a:cubicBezTo>
                  <a:pt x="1417" y="109"/>
                  <a:pt x="1410" y="117"/>
                  <a:pt x="1412" y="131"/>
                </a:cubicBezTo>
                <a:lnTo>
                  <a:pt x="1412" y="298"/>
                </a:lnTo>
                <a:lnTo>
                  <a:pt x="1404" y="298"/>
                </a:lnTo>
                <a:lnTo>
                  <a:pt x="1282" y="145"/>
                </a:lnTo>
                <a:lnTo>
                  <a:pt x="1282" y="259"/>
                </a:lnTo>
                <a:cubicBezTo>
                  <a:pt x="1280" y="278"/>
                  <a:pt x="1289" y="288"/>
                  <a:pt x="1307" y="288"/>
                </a:cubicBezTo>
                <a:lnTo>
                  <a:pt x="1307" y="295"/>
                </a:lnTo>
                <a:lnTo>
                  <a:pt x="1245" y="295"/>
                </a:lnTo>
                <a:close/>
                <a:moveTo>
                  <a:pt x="1638" y="314"/>
                </a:moveTo>
                <a:lnTo>
                  <a:pt x="1637" y="321"/>
                </a:lnTo>
                <a:lnTo>
                  <a:pt x="1541" y="307"/>
                </a:lnTo>
                <a:lnTo>
                  <a:pt x="1542" y="300"/>
                </a:lnTo>
                <a:cubicBezTo>
                  <a:pt x="1561" y="302"/>
                  <a:pt x="1570" y="297"/>
                  <a:pt x="1571" y="283"/>
                </a:cubicBezTo>
                <a:lnTo>
                  <a:pt x="1589" y="146"/>
                </a:lnTo>
                <a:cubicBezTo>
                  <a:pt x="1592" y="132"/>
                  <a:pt x="1584" y="124"/>
                  <a:pt x="1566" y="122"/>
                </a:cubicBezTo>
                <a:lnTo>
                  <a:pt x="1567" y="115"/>
                </a:lnTo>
                <a:lnTo>
                  <a:pt x="1663" y="129"/>
                </a:lnTo>
                <a:lnTo>
                  <a:pt x="1662" y="136"/>
                </a:lnTo>
                <a:cubicBezTo>
                  <a:pt x="1661" y="136"/>
                  <a:pt x="1661" y="135"/>
                  <a:pt x="1660" y="135"/>
                </a:cubicBezTo>
                <a:cubicBezTo>
                  <a:pt x="1643" y="133"/>
                  <a:pt x="1634" y="139"/>
                  <a:pt x="1633" y="153"/>
                </a:cubicBezTo>
                <a:lnTo>
                  <a:pt x="1614" y="289"/>
                </a:lnTo>
                <a:cubicBezTo>
                  <a:pt x="1612" y="303"/>
                  <a:pt x="1619" y="312"/>
                  <a:pt x="1638" y="314"/>
                </a:cubicBezTo>
                <a:close/>
                <a:moveTo>
                  <a:pt x="1984" y="249"/>
                </a:moveTo>
                <a:lnTo>
                  <a:pt x="1981" y="255"/>
                </a:lnTo>
                <a:cubicBezTo>
                  <a:pt x="1971" y="251"/>
                  <a:pt x="1960" y="255"/>
                  <a:pt x="1950" y="267"/>
                </a:cubicBezTo>
                <a:lnTo>
                  <a:pt x="1830" y="395"/>
                </a:lnTo>
                <a:lnTo>
                  <a:pt x="1823" y="392"/>
                </a:lnTo>
                <a:lnTo>
                  <a:pt x="1822" y="207"/>
                </a:lnTo>
                <a:cubicBezTo>
                  <a:pt x="1823" y="193"/>
                  <a:pt x="1818" y="183"/>
                  <a:pt x="1808" y="179"/>
                </a:cubicBezTo>
                <a:lnTo>
                  <a:pt x="1811" y="173"/>
                </a:lnTo>
                <a:lnTo>
                  <a:pt x="1896" y="210"/>
                </a:lnTo>
                <a:lnTo>
                  <a:pt x="1893" y="216"/>
                </a:lnTo>
                <a:cubicBezTo>
                  <a:pt x="1877" y="209"/>
                  <a:pt x="1868" y="210"/>
                  <a:pt x="1867" y="218"/>
                </a:cubicBezTo>
                <a:cubicBezTo>
                  <a:pt x="1865" y="222"/>
                  <a:pt x="1865" y="231"/>
                  <a:pt x="1866" y="244"/>
                </a:cubicBezTo>
                <a:lnTo>
                  <a:pt x="1864" y="342"/>
                </a:lnTo>
                <a:lnTo>
                  <a:pt x="1932" y="270"/>
                </a:lnTo>
                <a:cubicBezTo>
                  <a:pt x="1932" y="269"/>
                  <a:pt x="1933" y="268"/>
                  <a:pt x="1935" y="266"/>
                </a:cubicBezTo>
                <a:cubicBezTo>
                  <a:pt x="1940" y="261"/>
                  <a:pt x="1943" y="257"/>
                  <a:pt x="1945" y="254"/>
                </a:cubicBezTo>
                <a:cubicBezTo>
                  <a:pt x="1949" y="246"/>
                  <a:pt x="1944" y="239"/>
                  <a:pt x="1928" y="232"/>
                </a:cubicBezTo>
                <a:lnTo>
                  <a:pt x="1930" y="226"/>
                </a:lnTo>
                <a:lnTo>
                  <a:pt x="1984" y="249"/>
                </a:lnTo>
                <a:close/>
                <a:moveTo>
                  <a:pt x="2108" y="335"/>
                </a:moveTo>
                <a:lnTo>
                  <a:pt x="2112" y="330"/>
                </a:lnTo>
                <a:lnTo>
                  <a:pt x="2240" y="428"/>
                </a:lnTo>
                <a:lnTo>
                  <a:pt x="2208" y="474"/>
                </a:lnTo>
                <a:lnTo>
                  <a:pt x="2202" y="469"/>
                </a:lnTo>
                <a:cubicBezTo>
                  <a:pt x="2219" y="441"/>
                  <a:pt x="2211" y="415"/>
                  <a:pt x="2178" y="393"/>
                </a:cubicBezTo>
                <a:cubicBezTo>
                  <a:pt x="2167" y="382"/>
                  <a:pt x="2159" y="382"/>
                  <a:pt x="2154" y="391"/>
                </a:cubicBezTo>
                <a:lnTo>
                  <a:pt x="2117" y="445"/>
                </a:lnTo>
                <a:cubicBezTo>
                  <a:pt x="2138" y="464"/>
                  <a:pt x="2158" y="461"/>
                  <a:pt x="2177" y="438"/>
                </a:cubicBezTo>
                <a:lnTo>
                  <a:pt x="2183" y="442"/>
                </a:lnTo>
                <a:lnTo>
                  <a:pt x="2128" y="520"/>
                </a:lnTo>
                <a:lnTo>
                  <a:pt x="2123" y="516"/>
                </a:lnTo>
                <a:cubicBezTo>
                  <a:pt x="2139" y="489"/>
                  <a:pt x="2135" y="468"/>
                  <a:pt x="2111" y="453"/>
                </a:cubicBezTo>
                <a:lnTo>
                  <a:pt x="2072" y="509"/>
                </a:lnTo>
                <a:cubicBezTo>
                  <a:pt x="2065" y="517"/>
                  <a:pt x="2068" y="526"/>
                  <a:pt x="2082" y="536"/>
                </a:cubicBezTo>
                <a:cubicBezTo>
                  <a:pt x="2110" y="558"/>
                  <a:pt x="2139" y="559"/>
                  <a:pt x="2169" y="540"/>
                </a:cubicBezTo>
                <a:lnTo>
                  <a:pt x="2175" y="544"/>
                </a:lnTo>
                <a:lnTo>
                  <a:pt x="2133" y="586"/>
                </a:lnTo>
                <a:lnTo>
                  <a:pt x="2002" y="487"/>
                </a:lnTo>
                <a:lnTo>
                  <a:pt x="2006" y="481"/>
                </a:lnTo>
                <a:cubicBezTo>
                  <a:pt x="2021" y="492"/>
                  <a:pt x="2032" y="491"/>
                  <a:pt x="2038" y="479"/>
                </a:cubicBezTo>
                <a:lnTo>
                  <a:pt x="2116" y="368"/>
                </a:lnTo>
                <a:cubicBezTo>
                  <a:pt x="2125" y="357"/>
                  <a:pt x="2122" y="346"/>
                  <a:pt x="2108" y="335"/>
                </a:cubicBezTo>
                <a:close/>
                <a:moveTo>
                  <a:pt x="2388" y="630"/>
                </a:moveTo>
                <a:lnTo>
                  <a:pt x="2332" y="676"/>
                </a:lnTo>
                <a:cubicBezTo>
                  <a:pt x="2353" y="707"/>
                  <a:pt x="2374" y="712"/>
                  <a:pt x="2396" y="690"/>
                </a:cubicBezTo>
                <a:cubicBezTo>
                  <a:pt x="2417" y="673"/>
                  <a:pt x="2420" y="656"/>
                  <a:pt x="2407" y="637"/>
                </a:cubicBezTo>
                <a:cubicBezTo>
                  <a:pt x="2400" y="626"/>
                  <a:pt x="2393" y="624"/>
                  <a:pt x="2388" y="630"/>
                </a:cubicBezTo>
                <a:close/>
                <a:moveTo>
                  <a:pt x="2336" y="831"/>
                </a:moveTo>
                <a:lnTo>
                  <a:pt x="2331" y="836"/>
                </a:lnTo>
                <a:lnTo>
                  <a:pt x="2297" y="790"/>
                </a:lnTo>
                <a:lnTo>
                  <a:pt x="2330" y="688"/>
                </a:lnTo>
                <a:lnTo>
                  <a:pt x="2325" y="681"/>
                </a:lnTo>
                <a:lnTo>
                  <a:pt x="2283" y="716"/>
                </a:lnTo>
                <a:cubicBezTo>
                  <a:pt x="2268" y="725"/>
                  <a:pt x="2266" y="737"/>
                  <a:pt x="2277" y="752"/>
                </a:cubicBezTo>
                <a:lnTo>
                  <a:pt x="2272" y="756"/>
                </a:lnTo>
                <a:lnTo>
                  <a:pt x="2215" y="680"/>
                </a:lnTo>
                <a:lnTo>
                  <a:pt x="2220" y="676"/>
                </a:lnTo>
                <a:cubicBezTo>
                  <a:pt x="2230" y="691"/>
                  <a:pt x="2242" y="692"/>
                  <a:pt x="2255" y="679"/>
                </a:cubicBezTo>
                <a:lnTo>
                  <a:pt x="2351" y="601"/>
                </a:lnTo>
                <a:cubicBezTo>
                  <a:pt x="2366" y="590"/>
                  <a:pt x="2368" y="578"/>
                  <a:pt x="2356" y="565"/>
                </a:cubicBezTo>
                <a:lnTo>
                  <a:pt x="2361" y="561"/>
                </a:lnTo>
                <a:lnTo>
                  <a:pt x="2416" y="633"/>
                </a:lnTo>
                <a:cubicBezTo>
                  <a:pt x="2446" y="675"/>
                  <a:pt x="2450" y="707"/>
                  <a:pt x="2425" y="728"/>
                </a:cubicBezTo>
                <a:cubicBezTo>
                  <a:pt x="2407" y="743"/>
                  <a:pt x="2386" y="741"/>
                  <a:pt x="2361" y="723"/>
                </a:cubicBezTo>
                <a:lnTo>
                  <a:pt x="2334" y="819"/>
                </a:lnTo>
                <a:cubicBezTo>
                  <a:pt x="2333" y="824"/>
                  <a:pt x="2334" y="828"/>
                  <a:pt x="2336" y="831"/>
                </a:cubicBezTo>
                <a:close/>
                <a:moveTo>
                  <a:pt x="2547" y="1004"/>
                </a:moveTo>
                <a:lnTo>
                  <a:pt x="2544" y="996"/>
                </a:lnTo>
                <a:cubicBezTo>
                  <a:pt x="2570" y="972"/>
                  <a:pt x="2578" y="948"/>
                  <a:pt x="2568" y="924"/>
                </a:cubicBezTo>
                <a:cubicBezTo>
                  <a:pt x="2559" y="906"/>
                  <a:pt x="2547" y="900"/>
                  <a:pt x="2533" y="906"/>
                </a:cubicBezTo>
                <a:cubicBezTo>
                  <a:pt x="2520" y="909"/>
                  <a:pt x="2514" y="923"/>
                  <a:pt x="2514" y="948"/>
                </a:cubicBezTo>
                <a:lnTo>
                  <a:pt x="2513" y="994"/>
                </a:lnTo>
                <a:cubicBezTo>
                  <a:pt x="2510" y="1018"/>
                  <a:pt x="2499" y="1035"/>
                  <a:pt x="2479" y="1044"/>
                </a:cubicBezTo>
                <a:cubicBezTo>
                  <a:pt x="2445" y="1057"/>
                  <a:pt x="2419" y="1043"/>
                  <a:pt x="2400" y="1003"/>
                </a:cubicBezTo>
                <a:cubicBezTo>
                  <a:pt x="2396" y="993"/>
                  <a:pt x="2393" y="981"/>
                  <a:pt x="2391" y="967"/>
                </a:cubicBezTo>
                <a:cubicBezTo>
                  <a:pt x="2390" y="961"/>
                  <a:pt x="2389" y="957"/>
                  <a:pt x="2388" y="955"/>
                </a:cubicBezTo>
                <a:cubicBezTo>
                  <a:pt x="2386" y="951"/>
                  <a:pt x="2383" y="949"/>
                  <a:pt x="2377" y="950"/>
                </a:cubicBezTo>
                <a:lnTo>
                  <a:pt x="2374" y="943"/>
                </a:lnTo>
                <a:lnTo>
                  <a:pt x="2434" y="915"/>
                </a:lnTo>
                <a:lnTo>
                  <a:pt x="2437" y="922"/>
                </a:lnTo>
                <a:cubicBezTo>
                  <a:pt x="2406" y="947"/>
                  <a:pt x="2396" y="974"/>
                  <a:pt x="2407" y="1001"/>
                </a:cubicBezTo>
                <a:cubicBezTo>
                  <a:pt x="2417" y="1021"/>
                  <a:pt x="2431" y="1028"/>
                  <a:pt x="2449" y="1021"/>
                </a:cubicBezTo>
                <a:cubicBezTo>
                  <a:pt x="2462" y="1016"/>
                  <a:pt x="2468" y="1001"/>
                  <a:pt x="2467" y="977"/>
                </a:cubicBezTo>
                <a:lnTo>
                  <a:pt x="2468" y="956"/>
                </a:lnTo>
                <a:cubicBezTo>
                  <a:pt x="2469" y="918"/>
                  <a:pt x="2480" y="894"/>
                  <a:pt x="2502" y="886"/>
                </a:cubicBezTo>
                <a:cubicBezTo>
                  <a:pt x="2535" y="873"/>
                  <a:pt x="2560" y="885"/>
                  <a:pt x="2577" y="921"/>
                </a:cubicBezTo>
                <a:cubicBezTo>
                  <a:pt x="2580" y="929"/>
                  <a:pt x="2583" y="940"/>
                  <a:pt x="2584" y="954"/>
                </a:cubicBezTo>
                <a:cubicBezTo>
                  <a:pt x="2584" y="960"/>
                  <a:pt x="2585" y="964"/>
                  <a:pt x="2585" y="966"/>
                </a:cubicBezTo>
                <a:cubicBezTo>
                  <a:pt x="2587" y="971"/>
                  <a:pt x="2592" y="972"/>
                  <a:pt x="2598" y="970"/>
                </a:cubicBezTo>
                <a:lnTo>
                  <a:pt x="2601" y="979"/>
                </a:lnTo>
                <a:lnTo>
                  <a:pt x="2547" y="1004"/>
                </a:lnTo>
                <a:close/>
                <a:moveTo>
                  <a:pt x="2475" y="1283"/>
                </a:moveTo>
                <a:lnTo>
                  <a:pt x="2469" y="1284"/>
                </a:lnTo>
                <a:lnTo>
                  <a:pt x="2454" y="1185"/>
                </a:lnTo>
                <a:lnTo>
                  <a:pt x="2460" y="1184"/>
                </a:lnTo>
                <a:cubicBezTo>
                  <a:pt x="2464" y="1203"/>
                  <a:pt x="2472" y="1210"/>
                  <a:pt x="2484" y="1207"/>
                </a:cubicBezTo>
                <a:lnTo>
                  <a:pt x="2615" y="1185"/>
                </a:lnTo>
                <a:cubicBezTo>
                  <a:pt x="2628" y="1184"/>
                  <a:pt x="2634" y="1174"/>
                  <a:pt x="2631" y="1155"/>
                </a:cubicBezTo>
                <a:lnTo>
                  <a:pt x="2637" y="1154"/>
                </a:lnTo>
                <a:lnTo>
                  <a:pt x="2652" y="1254"/>
                </a:lnTo>
                <a:lnTo>
                  <a:pt x="2646" y="1255"/>
                </a:lnTo>
                <a:cubicBezTo>
                  <a:pt x="2646" y="1254"/>
                  <a:pt x="2646" y="1254"/>
                  <a:pt x="2646" y="1253"/>
                </a:cubicBezTo>
                <a:cubicBezTo>
                  <a:pt x="2643" y="1235"/>
                  <a:pt x="2635" y="1228"/>
                  <a:pt x="2622" y="1231"/>
                </a:cubicBezTo>
                <a:lnTo>
                  <a:pt x="2491" y="1252"/>
                </a:lnTo>
                <a:cubicBezTo>
                  <a:pt x="2477" y="1254"/>
                  <a:pt x="2472" y="1264"/>
                  <a:pt x="2475" y="1283"/>
                </a:cubicBezTo>
                <a:close/>
                <a:moveTo>
                  <a:pt x="2469" y="1536"/>
                </a:moveTo>
                <a:lnTo>
                  <a:pt x="2462" y="1535"/>
                </a:lnTo>
                <a:lnTo>
                  <a:pt x="2469" y="1433"/>
                </a:lnTo>
                <a:lnTo>
                  <a:pt x="2476" y="1434"/>
                </a:lnTo>
                <a:cubicBezTo>
                  <a:pt x="2473" y="1455"/>
                  <a:pt x="2481" y="1465"/>
                  <a:pt x="2499" y="1464"/>
                </a:cubicBezTo>
                <a:lnTo>
                  <a:pt x="2644" y="1474"/>
                </a:lnTo>
                <a:cubicBezTo>
                  <a:pt x="2647" y="1441"/>
                  <a:pt x="2633" y="1421"/>
                  <a:pt x="2602" y="1415"/>
                </a:cubicBezTo>
                <a:lnTo>
                  <a:pt x="2602" y="1407"/>
                </a:lnTo>
                <a:lnTo>
                  <a:pt x="2657" y="1412"/>
                </a:lnTo>
                <a:lnTo>
                  <a:pt x="2645" y="1584"/>
                </a:lnTo>
                <a:lnTo>
                  <a:pt x="2591" y="1581"/>
                </a:lnTo>
                <a:lnTo>
                  <a:pt x="2591" y="1572"/>
                </a:lnTo>
                <a:cubicBezTo>
                  <a:pt x="2623" y="1571"/>
                  <a:pt x="2640" y="1554"/>
                  <a:pt x="2641" y="1520"/>
                </a:cubicBezTo>
                <a:lnTo>
                  <a:pt x="2496" y="1510"/>
                </a:lnTo>
                <a:cubicBezTo>
                  <a:pt x="2478" y="1506"/>
                  <a:pt x="2469" y="1515"/>
                  <a:pt x="2469" y="1536"/>
                </a:cubicBezTo>
                <a:close/>
                <a:moveTo>
                  <a:pt x="2533" y="1938"/>
                </a:moveTo>
                <a:lnTo>
                  <a:pt x="2527" y="1935"/>
                </a:lnTo>
                <a:cubicBezTo>
                  <a:pt x="2527" y="1935"/>
                  <a:pt x="2528" y="1935"/>
                  <a:pt x="2528" y="1934"/>
                </a:cubicBezTo>
                <a:cubicBezTo>
                  <a:pt x="2529" y="1926"/>
                  <a:pt x="2528" y="1919"/>
                  <a:pt x="2524" y="1913"/>
                </a:cubicBezTo>
                <a:lnTo>
                  <a:pt x="2464" y="1829"/>
                </a:lnTo>
                <a:lnTo>
                  <a:pt x="2417" y="1809"/>
                </a:lnTo>
                <a:cubicBezTo>
                  <a:pt x="2402" y="1800"/>
                  <a:pt x="2391" y="1804"/>
                  <a:pt x="2384" y="1823"/>
                </a:cubicBezTo>
                <a:lnTo>
                  <a:pt x="2378" y="1820"/>
                </a:lnTo>
                <a:lnTo>
                  <a:pt x="2414" y="1728"/>
                </a:lnTo>
                <a:lnTo>
                  <a:pt x="2420" y="1730"/>
                </a:lnTo>
                <a:cubicBezTo>
                  <a:pt x="2412" y="1749"/>
                  <a:pt x="2417" y="1760"/>
                  <a:pt x="2434" y="1765"/>
                </a:cubicBezTo>
                <a:lnTo>
                  <a:pt x="2472" y="1781"/>
                </a:lnTo>
                <a:lnTo>
                  <a:pt x="2576" y="1768"/>
                </a:lnTo>
                <a:cubicBezTo>
                  <a:pt x="2586" y="1767"/>
                  <a:pt x="2594" y="1762"/>
                  <a:pt x="2598" y="1753"/>
                </a:cubicBezTo>
                <a:lnTo>
                  <a:pt x="2604" y="1756"/>
                </a:lnTo>
                <a:lnTo>
                  <a:pt x="2569" y="1845"/>
                </a:lnTo>
                <a:lnTo>
                  <a:pt x="2563" y="1842"/>
                </a:lnTo>
                <a:cubicBezTo>
                  <a:pt x="2570" y="1826"/>
                  <a:pt x="2570" y="1818"/>
                  <a:pt x="2563" y="1817"/>
                </a:cubicBezTo>
                <a:cubicBezTo>
                  <a:pt x="2561" y="1816"/>
                  <a:pt x="2557" y="1816"/>
                  <a:pt x="2550" y="1816"/>
                </a:cubicBezTo>
                <a:cubicBezTo>
                  <a:pt x="2548" y="1817"/>
                  <a:pt x="2547" y="1817"/>
                  <a:pt x="2546" y="1817"/>
                </a:cubicBezTo>
                <a:lnTo>
                  <a:pt x="2474" y="1824"/>
                </a:lnTo>
                <a:lnTo>
                  <a:pt x="2511" y="1874"/>
                </a:lnTo>
                <a:cubicBezTo>
                  <a:pt x="2517" y="1883"/>
                  <a:pt x="2523" y="1890"/>
                  <a:pt x="2530" y="1894"/>
                </a:cubicBezTo>
                <a:cubicBezTo>
                  <a:pt x="2537" y="1897"/>
                  <a:pt x="2543" y="1892"/>
                  <a:pt x="2550" y="1877"/>
                </a:cubicBezTo>
                <a:lnTo>
                  <a:pt x="2556" y="1879"/>
                </a:lnTo>
                <a:lnTo>
                  <a:pt x="2533" y="1938"/>
                </a:lnTo>
                <a:close/>
                <a:moveTo>
                  <a:pt x="1319" y="684"/>
                </a:moveTo>
                <a:lnTo>
                  <a:pt x="1319" y="1148"/>
                </a:lnTo>
                <a:cubicBezTo>
                  <a:pt x="1318" y="1178"/>
                  <a:pt x="1298" y="1195"/>
                  <a:pt x="1261" y="1204"/>
                </a:cubicBezTo>
                <a:cubicBezTo>
                  <a:pt x="1239" y="1210"/>
                  <a:pt x="1226" y="1214"/>
                  <a:pt x="1205" y="1223"/>
                </a:cubicBezTo>
                <a:cubicBezTo>
                  <a:pt x="1007" y="1301"/>
                  <a:pt x="886" y="1440"/>
                  <a:pt x="777" y="1585"/>
                </a:cubicBezTo>
                <a:cubicBezTo>
                  <a:pt x="774" y="1590"/>
                  <a:pt x="770" y="1594"/>
                  <a:pt x="767" y="1599"/>
                </a:cubicBezTo>
                <a:cubicBezTo>
                  <a:pt x="757" y="1613"/>
                  <a:pt x="747" y="1633"/>
                  <a:pt x="735" y="1645"/>
                </a:cubicBezTo>
                <a:cubicBezTo>
                  <a:pt x="704" y="1677"/>
                  <a:pt x="631" y="1655"/>
                  <a:pt x="622" y="1597"/>
                </a:cubicBezTo>
                <a:cubicBezTo>
                  <a:pt x="617" y="1571"/>
                  <a:pt x="625" y="1559"/>
                  <a:pt x="638" y="1538"/>
                </a:cubicBezTo>
                <a:cubicBezTo>
                  <a:pt x="643" y="1529"/>
                  <a:pt x="648" y="1520"/>
                  <a:pt x="654" y="1511"/>
                </a:cubicBezTo>
                <a:cubicBezTo>
                  <a:pt x="789" y="1297"/>
                  <a:pt x="966" y="1159"/>
                  <a:pt x="1176" y="1079"/>
                </a:cubicBezTo>
                <a:lnTo>
                  <a:pt x="1176" y="915"/>
                </a:lnTo>
                <a:cubicBezTo>
                  <a:pt x="1072" y="947"/>
                  <a:pt x="955" y="1000"/>
                  <a:pt x="795" y="1121"/>
                </a:cubicBezTo>
                <a:cubicBezTo>
                  <a:pt x="706" y="1188"/>
                  <a:pt x="609" y="1100"/>
                  <a:pt x="690" y="1020"/>
                </a:cubicBezTo>
                <a:cubicBezTo>
                  <a:pt x="813" y="900"/>
                  <a:pt x="982" y="824"/>
                  <a:pt x="1176" y="768"/>
                </a:cubicBezTo>
                <a:lnTo>
                  <a:pt x="1176" y="691"/>
                </a:lnTo>
                <a:cubicBezTo>
                  <a:pt x="1176" y="574"/>
                  <a:pt x="1319" y="569"/>
                  <a:pt x="1319" y="684"/>
                </a:cubicBezTo>
                <a:close/>
                <a:moveTo>
                  <a:pt x="1445" y="684"/>
                </a:moveTo>
                <a:lnTo>
                  <a:pt x="1445" y="1148"/>
                </a:lnTo>
                <a:cubicBezTo>
                  <a:pt x="1447" y="1178"/>
                  <a:pt x="1467" y="1195"/>
                  <a:pt x="1504" y="1204"/>
                </a:cubicBezTo>
                <a:cubicBezTo>
                  <a:pt x="1526" y="1210"/>
                  <a:pt x="1538" y="1215"/>
                  <a:pt x="1560" y="1223"/>
                </a:cubicBezTo>
                <a:cubicBezTo>
                  <a:pt x="1762" y="1292"/>
                  <a:pt x="1879" y="1440"/>
                  <a:pt x="1987" y="1585"/>
                </a:cubicBezTo>
                <a:cubicBezTo>
                  <a:pt x="1991" y="1590"/>
                  <a:pt x="1994" y="1594"/>
                  <a:pt x="1998" y="1599"/>
                </a:cubicBezTo>
                <a:cubicBezTo>
                  <a:pt x="2008" y="1613"/>
                  <a:pt x="2018" y="1633"/>
                  <a:pt x="2030" y="1645"/>
                </a:cubicBezTo>
                <a:cubicBezTo>
                  <a:pt x="2060" y="1677"/>
                  <a:pt x="2134" y="1655"/>
                  <a:pt x="2143" y="1597"/>
                </a:cubicBezTo>
                <a:cubicBezTo>
                  <a:pt x="2147" y="1571"/>
                  <a:pt x="2140" y="1559"/>
                  <a:pt x="2127" y="1538"/>
                </a:cubicBezTo>
                <a:cubicBezTo>
                  <a:pt x="2122" y="1529"/>
                  <a:pt x="2117" y="1520"/>
                  <a:pt x="2111" y="1511"/>
                </a:cubicBezTo>
                <a:cubicBezTo>
                  <a:pt x="1976" y="1297"/>
                  <a:pt x="1799" y="1159"/>
                  <a:pt x="1589" y="1079"/>
                </a:cubicBezTo>
                <a:lnTo>
                  <a:pt x="1589" y="915"/>
                </a:lnTo>
                <a:cubicBezTo>
                  <a:pt x="1693" y="947"/>
                  <a:pt x="1810" y="1000"/>
                  <a:pt x="1970" y="1121"/>
                </a:cubicBezTo>
                <a:cubicBezTo>
                  <a:pt x="2059" y="1188"/>
                  <a:pt x="2156" y="1100"/>
                  <a:pt x="2075" y="1020"/>
                </a:cubicBezTo>
                <a:cubicBezTo>
                  <a:pt x="1952" y="900"/>
                  <a:pt x="1782" y="824"/>
                  <a:pt x="1589" y="768"/>
                </a:cubicBezTo>
                <a:lnTo>
                  <a:pt x="1589" y="691"/>
                </a:lnTo>
                <a:cubicBezTo>
                  <a:pt x="1589" y="574"/>
                  <a:pt x="1445" y="569"/>
                  <a:pt x="1445" y="684"/>
                </a:cubicBezTo>
                <a:close/>
                <a:moveTo>
                  <a:pt x="815" y="1837"/>
                </a:moveTo>
                <a:cubicBezTo>
                  <a:pt x="934" y="1550"/>
                  <a:pt x="1101" y="1397"/>
                  <a:pt x="1310" y="1355"/>
                </a:cubicBezTo>
                <a:lnTo>
                  <a:pt x="1311" y="1320"/>
                </a:lnTo>
                <a:cubicBezTo>
                  <a:pt x="1314" y="1264"/>
                  <a:pt x="1348" y="1235"/>
                  <a:pt x="1382" y="1234"/>
                </a:cubicBezTo>
                <a:cubicBezTo>
                  <a:pt x="1417" y="1235"/>
                  <a:pt x="1451" y="1264"/>
                  <a:pt x="1454" y="1320"/>
                </a:cubicBezTo>
                <a:lnTo>
                  <a:pt x="1455" y="1355"/>
                </a:lnTo>
                <a:cubicBezTo>
                  <a:pt x="1664" y="1397"/>
                  <a:pt x="1831" y="1550"/>
                  <a:pt x="1949" y="1837"/>
                </a:cubicBezTo>
                <a:cubicBezTo>
                  <a:pt x="1997" y="1951"/>
                  <a:pt x="1872" y="2009"/>
                  <a:pt x="1824" y="1908"/>
                </a:cubicBezTo>
                <a:cubicBezTo>
                  <a:pt x="1722" y="1692"/>
                  <a:pt x="1603" y="1541"/>
                  <a:pt x="1455" y="1501"/>
                </a:cubicBezTo>
                <a:lnTo>
                  <a:pt x="1455" y="1624"/>
                </a:lnTo>
                <a:cubicBezTo>
                  <a:pt x="1455" y="1635"/>
                  <a:pt x="1456" y="1642"/>
                  <a:pt x="1462" y="1652"/>
                </a:cubicBezTo>
                <a:cubicBezTo>
                  <a:pt x="1468" y="1661"/>
                  <a:pt x="1476" y="1665"/>
                  <a:pt x="1485" y="1671"/>
                </a:cubicBezTo>
                <a:cubicBezTo>
                  <a:pt x="1597" y="1739"/>
                  <a:pt x="1674" y="1847"/>
                  <a:pt x="1712" y="2002"/>
                </a:cubicBezTo>
                <a:cubicBezTo>
                  <a:pt x="1716" y="2019"/>
                  <a:pt x="1722" y="2039"/>
                  <a:pt x="1720" y="2057"/>
                </a:cubicBezTo>
                <a:cubicBezTo>
                  <a:pt x="1715" y="2126"/>
                  <a:pt x="1624" y="2143"/>
                  <a:pt x="1592" y="2093"/>
                </a:cubicBezTo>
                <a:cubicBezTo>
                  <a:pt x="1583" y="2080"/>
                  <a:pt x="1580" y="2061"/>
                  <a:pt x="1575" y="2045"/>
                </a:cubicBezTo>
                <a:cubicBezTo>
                  <a:pt x="1548" y="1954"/>
                  <a:pt x="1511" y="1879"/>
                  <a:pt x="1460" y="1829"/>
                </a:cubicBezTo>
                <a:cubicBezTo>
                  <a:pt x="1446" y="1817"/>
                  <a:pt x="1432" y="1808"/>
                  <a:pt x="1419" y="1801"/>
                </a:cubicBezTo>
                <a:cubicBezTo>
                  <a:pt x="1392" y="1788"/>
                  <a:pt x="1372" y="1788"/>
                  <a:pt x="1345" y="1801"/>
                </a:cubicBezTo>
                <a:cubicBezTo>
                  <a:pt x="1332" y="1808"/>
                  <a:pt x="1318" y="1818"/>
                  <a:pt x="1305" y="1829"/>
                </a:cubicBezTo>
                <a:cubicBezTo>
                  <a:pt x="1254" y="1879"/>
                  <a:pt x="1217" y="1954"/>
                  <a:pt x="1189" y="2045"/>
                </a:cubicBezTo>
                <a:cubicBezTo>
                  <a:pt x="1185" y="2061"/>
                  <a:pt x="1181" y="2080"/>
                  <a:pt x="1173" y="2093"/>
                </a:cubicBezTo>
                <a:cubicBezTo>
                  <a:pt x="1141" y="2143"/>
                  <a:pt x="1050" y="2126"/>
                  <a:pt x="1045" y="2057"/>
                </a:cubicBezTo>
                <a:cubicBezTo>
                  <a:pt x="1043" y="2039"/>
                  <a:pt x="1049" y="2019"/>
                  <a:pt x="1053" y="2002"/>
                </a:cubicBezTo>
                <a:cubicBezTo>
                  <a:pt x="1091" y="1847"/>
                  <a:pt x="1168" y="1739"/>
                  <a:pt x="1279" y="1671"/>
                </a:cubicBezTo>
                <a:cubicBezTo>
                  <a:pt x="1288" y="1665"/>
                  <a:pt x="1296" y="1661"/>
                  <a:pt x="1302" y="1652"/>
                </a:cubicBezTo>
                <a:cubicBezTo>
                  <a:pt x="1308" y="1642"/>
                  <a:pt x="1309" y="1635"/>
                  <a:pt x="1309" y="1624"/>
                </a:cubicBezTo>
                <a:lnTo>
                  <a:pt x="1309" y="1501"/>
                </a:lnTo>
                <a:cubicBezTo>
                  <a:pt x="1162" y="1541"/>
                  <a:pt x="1043" y="1692"/>
                  <a:pt x="941" y="1908"/>
                </a:cubicBezTo>
                <a:cubicBezTo>
                  <a:pt x="893" y="2009"/>
                  <a:pt x="768" y="1951"/>
                  <a:pt x="815" y="18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文本框 32"/>
          <p:cNvSpPr txBox="1">
            <a:spLocks/>
          </p:cNvSpPr>
          <p:nvPr/>
        </p:nvSpPr>
        <p:spPr>
          <a:xfrm>
            <a:off x="5189472" y="903502"/>
            <a:ext cx="6885389" cy="1938992"/>
          </a:xfrm>
          <a:prstGeom prst="rect">
            <a:avLst/>
          </a:prstGeom>
          <a:effectLst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9600" b="1" spc="300">
                <a:solidFill>
                  <a:schemeClr val="accent2"/>
                </a:solidFill>
                <a:effectLst>
                  <a:innerShdw blurRad="76200" dist="76200" dir="13500000">
                    <a:prstClr val="black">
                      <a:alpha val="50000"/>
                    </a:prstClr>
                  </a:innerShdw>
                </a:effectLst>
                <a:ea typeface="微软雅黑" panose="020B0503020204020204" pitchFamily="34" charset="-122"/>
              </a:defRPr>
            </a:lvl1pPr>
          </a:lstStyle>
          <a:p>
            <a:r>
              <a:rPr lang="en-US" altLang="zh-CN" sz="12000" b="0" dirty="0">
                <a:solidFill>
                  <a:schemeClr val="accent1"/>
                </a:solidFill>
                <a:latin typeface="Colonna MT" panose="04020805060202030203" pitchFamily="82" charset="0"/>
              </a:rPr>
              <a:t>THANKS</a:t>
            </a:r>
          </a:p>
        </p:txBody>
      </p:sp>
      <p:grpSp>
        <p:nvGrpSpPr>
          <p:cNvPr id="39" name="组合 38"/>
          <p:cNvGrpSpPr>
            <a:grpSpLocks noChangeAspect="1"/>
          </p:cNvGrpSpPr>
          <p:nvPr/>
        </p:nvGrpSpPr>
        <p:grpSpPr>
          <a:xfrm>
            <a:off x="5572166" y="3570971"/>
            <a:ext cx="6120000" cy="36303"/>
            <a:chOff x="5937375" y="3683906"/>
            <a:chExt cx="5521126" cy="36303"/>
          </a:xfrm>
        </p:grpSpPr>
        <p:sp>
          <p:nvSpPr>
            <p:cNvPr id="27" name="Rectangle 25"/>
            <p:cNvSpPr>
              <a:spLocks noChangeAspect="1" noChangeArrowheads="1"/>
            </p:cNvSpPr>
            <p:nvPr/>
          </p:nvSpPr>
          <p:spPr bwMode="auto">
            <a:xfrm>
              <a:off x="5937375" y="3683906"/>
              <a:ext cx="2108698" cy="363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Rectangle 26"/>
            <p:cNvSpPr>
              <a:spLocks noChangeAspect="1" noChangeArrowheads="1"/>
            </p:cNvSpPr>
            <p:nvPr/>
          </p:nvSpPr>
          <p:spPr bwMode="auto">
            <a:xfrm>
              <a:off x="8046072" y="3683906"/>
              <a:ext cx="3412429" cy="363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文本框 1"/>
          <p:cNvSpPr txBox="1">
            <a:spLocks/>
          </p:cNvSpPr>
          <p:nvPr/>
        </p:nvSpPr>
        <p:spPr>
          <a:xfrm>
            <a:off x="6575754" y="2360046"/>
            <a:ext cx="4112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dirty="0" smtClean="0"/>
              <a:t>感谢各位</a:t>
            </a:r>
            <a:r>
              <a:rPr lang="zh-CN" altLang="en-US" sz="2800" dirty="0"/>
              <a:t>评审批评指正</a:t>
            </a:r>
          </a:p>
        </p:txBody>
      </p:sp>
    </p:spTree>
    <p:extLst>
      <p:ext uri="{BB962C8B-B14F-4D97-AF65-F5344CB8AC3E}">
        <p14:creationId xmlns="" xmlns:p14="http://schemas.microsoft.com/office/powerpoint/2010/main" val="370476426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1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8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25 -0.25 L 2.70833E-6 7.40741E-7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1250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L 0.25 0.25 E" pathEditMode="relative" ptsTypes="">
                                      <p:cBhvr>
                                        <p:cTn id="38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6" presetClass="path" presetSubtype="0" accel="5000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7045 0.0706 L 3.95833E-6 -1.48148E-6 " pathEditMode="relative" rAng="0" ptsTypes="AA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6" y="-3542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6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04167E-6 3.33333E-6 L 0.17409 -0.17408 " pathEditMode="relative" rAng="0" ptsTypes="AA">
                                      <p:cBhvr>
                                        <p:cTn id="52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98" y="-8704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path" presetSubtype="0" accel="5000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1.875E-6 -4.81481E-6 L 0.12031 0.12038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6" y="601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3815 -0.03819 L -3.75E-6 -1.11111E-6 " pathEditMode="relative" rAng="0" ptsTypes="AA">
                                      <p:cBhvr>
                                        <p:cTn id="6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1898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6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1.85185E-6 L 0.03294 -0.0331 " pathEditMode="relative" rAng="0" ptsTypes="AA">
                                      <p:cBhvr>
                                        <p:cTn id="73" dur="10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1" y="-1667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6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3802 0.03819 L -4.375E-6 4.07407E-6 " pathEditMode="relative" rAng="0" ptsTypes="AA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-1921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7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path" presetSubtype="0" accel="50000" de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88" dur="10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7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96" dur="10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7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104" dur="10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63" presetClass="path" presetSubtype="0" accel="50000" decel="5000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11" dur="1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63" presetClass="path" presetSubtype="0" accel="50000" decel="50000" fill="hold" grpId="1" nodeType="withEffect">
                                  <p:stCondLst>
                                    <p:cond delay="3250"/>
                                  </p:stCondLst>
                                  <p:childTnLst>
                                    <p:animMotion origin="layout" path="M -2.70833E-6 4.07407E-6 L 0.25 4.07407E-6 " pathEditMode="relative" rAng="0" ptsTypes="AA">
                                      <p:cBhvr>
                                        <p:cTn id="118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7" presetClass="entr" presetSubtype="2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63" presetClass="path" presetSubtype="0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26" dur="10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63" presetClass="path" presetSubtype="0" accel="50000" decel="50000" fill="hold" grpId="1" nodeType="withEffect">
                                  <p:stCondLst>
                                    <p:cond delay="3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33" dur="10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63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40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31" grpId="0" animBg="1"/>
      <p:bldP spid="31" grpId="1" animBg="1"/>
      <p:bldP spid="32" grpId="0" animBg="1"/>
      <p:bldP spid="32" grpId="1" animBg="1"/>
      <p:bldP spid="36" grpId="0"/>
      <p:bldP spid="36" grpId="1"/>
      <p:bldP spid="50" grpId="0" animBg="1"/>
      <p:bldP spid="50" grpId="1" animBg="1"/>
      <p:bldP spid="51" grpId="0" animBg="1"/>
      <p:bldP spid="51" grpId="1" animBg="1"/>
      <p:bldP spid="60" grpId="0" animBg="1"/>
      <p:bldP spid="60" grpId="1" animBg="1"/>
      <p:bldP spid="15" grpId="0" animBg="1"/>
      <p:bldP spid="15" grpId="1" animBg="1"/>
      <p:bldP spid="25" grpId="0" animBg="1"/>
      <p:bldP spid="33" grpId="0"/>
      <p:bldP spid="33" grpId="1"/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24"/>
          <p:cNvSpPr>
            <a:spLocks noChangeAspect="1"/>
          </p:cNvSpPr>
          <p:nvPr/>
        </p:nvSpPr>
        <p:spPr bwMode="auto">
          <a:xfrm>
            <a:off x="3943790" y="3809329"/>
            <a:ext cx="2055963" cy="2055963"/>
          </a:xfrm>
          <a:custGeom>
            <a:avLst/>
            <a:gdLst>
              <a:gd name="T0" fmla="*/ 1947497053 w 3061"/>
              <a:gd name="T1" fmla="*/ 1947497053 h 3061"/>
              <a:gd name="T2" fmla="*/ 0 w 3061"/>
              <a:gd name="T3" fmla="*/ 0 h 3061"/>
              <a:gd name="T4" fmla="*/ 168601083 w 3061"/>
              <a:gd name="T5" fmla="*/ 0 h 3061"/>
              <a:gd name="T6" fmla="*/ 1947497053 w 3061"/>
              <a:gd name="T7" fmla="*/ 1778895970 h 3061"/>
              <a:gd name="T8" fmla="*/ 1947497053 w 3061"/>
              <a:gd name="T9" fmla="*/ 1947497053 h 30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061" h="3061">
                <a:moveTo>
                  <a:pt x="3061" y="3061"/>
                </a:moveTo>
                <a:cubicBezTo>
                  <a:pt x="1404" y="2988"/>
                  <a:pt x="73" y="1657"/>
                  <a:pt x="0" y="0"/>
                </a:cubicBezTo>
                <a:lnTo>
                  <a:pt x="265" y="0"/>
                </a:lnTo>
                <a:cubicBezTo>
                  <a:pt x="337" y="1511"/>
                  <a:pt x="1550" y="2724"/>
                  <a:pt x="3061" y="2796"/>
                </a:cubicBezTo>
                <a:lnTo>
                  <a:pt x="3061" y="306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7DA7"/>
              </a:solidFill>
              <a:latin typeface="Arial" panose="020B0604020202020204" pitchFamily="34" charset="0"/>
            </a:endParaRPr>
          </a:p>
        </p:txBody>
      </p:sp>
      <p:sp>
        <p:nvSpPr>
          <p:cNvPr id="42" name="Freeform 25"/>
          <p:cNvSpPr>
            <a:spLocks noChangeAspect="1"/>
          </p:cNvSpPr>
          <p:nvPr/>
        </p:nvSpPr>
        <p:spPr bwMode="auto">
          <a:xfrm>
            <a:off x="6190911" y="3809329"/>
            <a:ext cx="2057300" cy="2055963"/>
          </a:xfrm>
          <a:custGeom>
            <a:avLst/>
            <a:gdLst>
              <a:gd name="T0" fmla="*/ 1950031181 w 3061"/>
              <a:gd name="T1" fmla="*/ 0 h 3061"/>
              <a:gd name="T2" fmla="*/ 0 w 3061"/>
              <a:gd name="T3" fmla="*/ 1947497053 h 3061"/>
              <a:gd name="T4" fmla="*/ 0 w 3061"/>
              <a:gd name="T5" fmla="*/ 1778895970 h 3061"/>
              <a:gd name="T6" fmla="*/ 1781211092 w 3061"/>
              <a:gd name="T7" fmla="*/ 0 h 3061"/>
              <a:gd name="T8" fmla="*/ 1950031181 w 3061"/>
              <a:gd name="T9" fmla="*/ 0 h 30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061" h="3061">
                <a:moveTo>
                  <a:pt x="3061" y="0"/>
                </a:moveTo>
                <a:cubicBezTo>
                  <a:pt x="2988" y="1657"/>
                  <a:pt x="1657" y="2988"/>
                  <a:pt x="0" y="3061"/>
                </a:cubicBezTo>
                <a:lnTo>
                  <a:pt x="0" y="2796"/>
                </a:lnTo>
                <a:cubicBezTo>
                  <a:pt x="1511" y="2724"/>
                  <a:pt x="2724" y="1511"/>
                  <a:pt x="2796" y="0"/>
                </a:cubicBezTo>
                <a:lnTo>
                  <a:pt x="306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7DA7"/>
              </a:solidFill>
              <a:latin typeface="Arial" panose="020B0604020202020204" pitchFamily="34" charset="0"/>
            </a:endParaRPr>
          </a:p>
        </p:txBody>
      </p:sp>
      <p:sp>
        <p:nvSpPr>
          <p:cNvPr id="43" name="Freeform 26"/>
          <p:cNvSpPr>
            <a:spLocks noChangeAspect="1"/>
          </p:cNvSpPr>
          <p:nvPr/>
        </p:nvSpPr>
        <p:spPr bwMode="auto">
          <a:xfrm>
            <a:off x="3943790" y="1560871"/>
            <a:ext cx="2055963" cy="2057299"/>
          </a:xfrm>
          <a:custGeom>
            <a:avLst/>
            <a:gdLst>
              <a:gd name="T0" fmla="*/ 1947497053 w 3061"/>
              <a:gd name="T1" fmla="*/ 168820020 h 3061"/>
              <a:gd name="T2" fmla="*/ 168601083 w 3061"/>
              <a:gd name="T3" fmla="*/ 1950029585 h 3061"/>
              <a:gd name="T4" fmla="*/ 0 w 3061"/>
              <a:gd name="T5" fmla="*/ 1950029585 h 3061"/>
              <a:gd name="T6" fmla="*/ 1947497053 w 3061"/>
              <a:gd name="T7" fmla="*/ 0 h 3061"/>
              <a:gd name="T8" fmla="*/ 1947497053 w 3061"/>
              <a:gd name="T9" fmla="*/ 168820020 h 30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061" h="3061">
                <a:moveTo>
                  <a:pt x="3061" y="265"/>
                </a:moveTo>
                <a:cubicBezTo>
                  <a:pt x="1550" y="337"/>
                  <a:pt x="337" y="1550"/>
                  <a:pt x="265" y="3061"/>
                </a:cubicBezTo>
                <a:lnTo>
                  <a:pt x="0" y="3061"/>
                </a:lnTo>
                <a:cubicBezTo>
                  <a:pt x="73" y="1404"/>
                  <a:pt x="1404" y="73"/>
                  <a:pt x="3061" y="0"/>
                </a:cubicBezTo>
                <a:lnTo>
                  <a:pt x="3061" y="2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7DA7"/>
              </a:solidFill>
              <a:latin typeface="Arial" panose="020B0604020202020204" pitchFamily="34" charset="0"/>
            </a:endParaRPr>
          </a:p>
        </p:txBody>
      </p:sp>
      <p:sp>
        <p:nvSpPr>
          <p:cNvPr id="44" name="Freeform 27"/>
          <p:cNvSpPr>
            <a:spLocks noChangeAspect="1"/>
          </p:cNvSpPr>
          <p:nvPr/>
        </p:nvSpPr>
        <p:spPr bwMode="auto">
          <a:xfrm>
            <a:off x="6190911" y="1560871"/>
            <a:ext cx="2057300" cy="2057299"/>
          </a:xfrm>
          <a:custGeom>
            <a:avLst/>
            <a:gdLst>
              <a:gd name="T0" fmla="*/ 0 w 3061"/>
              <a:gd name="T1" fmla="*/ 0 h 3061"/>
              <a:gd name="T2" fmla="*/ 1950031181 w 3061"/>
              <a:gd name="T3" fmla="*/ 1950029585 h 3061"/>
              <a:gd name="T4" fmla="*/ 1781211092 w 3061"/>
              <a:gd name="T5" fmla="*/ 1950029585 h 3061"/>
              <a:gd name="T6" fmla="*/ 0 w 3061"/>
              <a:gd name="T7" fmla="*/ 168820020 h 3061"/>
              <a:gd name="T8" fmla="*/ 0 w 3061"/>
              <a:gd name="T9" fmla="*/ 0 h 30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061" h="3061">
                <a:moveTo>
                  <a:pt x="0" y="0"/>
                </a:moveTo>
                <a:cubicBezTo>
                  <a:pt x="1657" y="73"/>
                  <a:pt x="2988" y="1404"/>
                  <a:pt x="3061" y="3061"/>
                </a:cubicBezTo>
                <a:lnTo>
                  <a:pt x="2796" y="3061"/>
                </a:lnTo>
                <a:cubicBezTo>
                  <a:pt x="2724" y="1550"/>
                  <a:pt x="1511" y="337"/>
                  <a:pt x="0" y="2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7DA7"/>
              </a:solidFill>
              <a:latin typeface="Arial" panose="020B0604020202020204" pitchFamily="34" charset="0"/>
            </a:endParaRPr>
          </a:p>
        </p:txBody>
      </p:sp>
      <p:sp>
        <p:nvSpPr>
          <p:cNvPr id="45" name="Oval 28"/>
          <p:cNvSpPr>
            <a:spLocks noChangeAspect="1" noChangeArrowheads="1"/>
          </p:cNvSpPr>
          <p:nvPr/>
        </p:nvSpPr>
        <p:spPr bwMode="auto">
          <a:xfrm>
            <a:off x="7141360" y="1866993"/>
            <a:ext cx="725869" cy="724533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6" name="TextBox 10"/>
          <p:cNvSpPr txBox="1">
            <a:spLocks noChangeArrowheads="1"/>
          </p:cNvSpPr>
          <p:nvPr/>
        </p:nvSpPr>
        <p:spPr bwMode="auto">
          <a:xfrm>
            <a:off x="7213271" y="1983050"/>
            <a:ext cx="582047" cy="492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</a:rPr>
              <a:t>02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47" name="Oval 30"/>
          <p:cNvSpPr>
            <a:spLocks noChangeAspect="1" noChangeArrowheads="1"/>
          </p:cNvSpPr>
          <p:nvPr/>
        </p:nvSpPr>
        <p:spPr bwMode="auto">
          <a:xfrm>
            <a:off x="4243228" y="1866993"/>
            <a:ext cx="724533" cy="72453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8" name="TextBox 13"/>
          <p:cNvSpPr txBox="1">
            <a:spLocks noChangeArrowheads="1"/>
          </p:cNvSpPr>
          <p:nvPr/>
        </p:nvSpPr>
        <p:spPr bwMode="auto">
          <a:xfrm>
            <a:off x="4314471" y="1983050"/>
            <a:ext cx="582047" cy="492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Oval 29"/>
          <p:cNvSpPr>
            <a:spLocks noChangeAspect="1" noChangeArrowheads="1"/>
          </p:cNvSpPr>
          <p:nvPr/>
        </p:nvSpPr>
        <p:spPr bwMode="auto">
          <a:xfrm>
            <a:off x="7229587" y="4751756"/>
            <a:ext cx="725869" cy="724533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0" name="TextBox 16"/>
          <p:cNvSpPr txBox="1">
            <a:spLocks noChangeArrowheads="1"/>
          </p:cNvSpPr>
          <p:nvPr/>
        </p:nvSpPr>
        <p:spPr bwMode="auto">
          <a:xfrm>
            <a:off x="7301498" y="4867813"/>
            <a:ext cx="582047" cy="492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</a:rPr>
              <a:t>04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1" name="Oval 31"/>
          <p:cNvSpPr>
            <a:spLocks noChangeAspect="1" noChangeArrowheads="1"/>
          </p:cNvSpPr>
          <p:nvPr/>
        </p:nvSpPr>
        <p:spPr bwMode="auto">
          <a:xfrm>
            <a:off x="4215155" y="4751756"/>
            <a:ext cx="724533" cy="724533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2" name="TextBox 19"/>
          <p:cNvSpPr txBox="1">
            <a:spLocks noChangeArrowheads="1"/>
          </p:cNvSpPr>
          <p:nvPr/>
        </p:nvSpPr>
        <p:spPr bwMode="auto">
          <a:xfrm>
            <a:off x="4286398" y="4867813"/>
            <a:ext cx="582047" cy="492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2800" b="1" dirty="0">
                <a:solidFill>
                  <a:srgbClr val="FFFFFF"/>
                </a:solidFill>
                <a:latin typeface="微软雅黑" panose="020B0503020204020204" pitchFamily="34" charset="-122"/>
              </a:rPr>
              <a:t>03</a:t>
            </a:r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3" name="矩形 52"/>
          <p:cNvSpPr>
            <a:spLocks noChangeArrowheads="1"/>
          </p:cNvSpPr>
          <p:nvPr/>
        </p:nvSpPr>
        <p:spPr bwMode="auto">
          <a:xfrm>
            <a:off x="4885822" y="2990945"/>
            <a:ext cx="2420356" cy="156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cs"/>
              </a:defRPr>
            </a:lvl9pPr>
          </a:lstStyle>
          <a:p>
            <a:pPr algn="ctr"/>
            <a:r>
              <a:rPr lang="zh-CN" altLang="en-US" sz="48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选题</a:t>
            </a:r>
            <a:endParaRPr lang="en-US" altLang="zh-CN" sz="4800" b="1" dirty="0" smtClean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48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背景</a:t>
            </a:r>
            <a:endParaRPr lang="zh-CN" altLang="en-US" sz="4800" b="1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937206" y="2403727"/>
            <a:ext cx="30440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2011FaceBook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上图片的存储量多达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亿张，而且数量每天都在增长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124925" y="1967668"/>
            <a:ext cx="26686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海量图片处理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937206" y="4715433"/>
            <a:ext cx="304405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在大数据背景下，基于内容的图像检索检索的质量，效率要明显的高于传统的基于文本的图像检索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41829" y="4279374"/>
            <a:ext cx="29517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基于内容的图像检索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8236361" y="2403727"/>
            <a:ext cx="304405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随着时代的发展，用户的需求，用户的体验要求越来越高，如何快速的在海量图片中找到满足要求的图片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8424080" y="1967668"/>
            <a:ext cx="26686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用户需求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8236361" y="4715433"/>
            <a:ext cx="304405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在内容检索中，特征提取技术是最为关键的一项技术，如何在大规模图像库中进行快速的特征提取？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8424080" y="4279374"/>
            <a:ext cx="29406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海量图像库特征提取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462559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5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5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792 -0.17408 L 2.08333E-7 3.7037E-6 " pathEditMode="relative" rAng="0" ptsTypes="AA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96" y="8704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11022E-16 3.7037E-6 L 0.09805 -0.17408 " pathEditMode="relative" rAng="0" ptsTypes="AA">
                                      <p:cBhvr>
                                        <p:cTn id="56" dur="5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96" y="-8704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11022E-16 -2.22222E-6 L 0.09805 0.17431 " pathEditMode="relative" rAng="0" ptsTypes="AA">
                                      <p:cBhvr>
                                        <p:cTn id="63" dur="5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96" y="8704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6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9792 0.17431 L 2.08333E-7 -2.22222E-6 " pathEditMode="relative" rAng="0" ptsTypes="AA">
                                      <p:cBhvr>
                                        <p:cTn id="7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96" y="-8727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-2.96296E-6 L 0 0.25 " pathEditMode="relative" rAng="0" ptsTypes="AA">
                                      <p:cBhvr>
                                        <p:cTn id="77" dur="500" spd="-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75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5" dur="500" fill="hold"/>
                                        <p:tgtEl>
                                          <p:spTgt spid="4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7" dur="500" fill="hold"/>
                                        <p:tgtEl>
                                          <p:spTgt spid="4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4" dur="500" fill="hold"/>
                                        <p:tgtEl>
                                          <p:spTgt spid="4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5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6" dur="500" fill="hold"/>
                                        <p:tgtEl>
                                          <p:spTgt spid="4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0833E-6 -1.85185E-6 L -0.20169 -1.85185E-6 " pathEditMode="relative" rAng="0" ptsTypes="AA">
                                      <p:cBhvr>
                                        <p:cTn id="103" dur="5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91" y="0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1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6" dur="500" fill="hold"/>
                                        <p:tgtEl>
                                          <p:spTgt spid="4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8" dur="500" fill="hold"/>
                                        <p:tgtEl>
                                          <p:spTgt spid="4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25" dur="500" fill="hold"/>
                                        <p:tgtEl>
                                          <p:spTgt spid="4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6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27" dur="500" fill="hold"/>
                                        <p:tgtEl>
                                          <p:spTgt spid="4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6.25E-7 -1.85185E-6 L 0.19961 -1.85185E-6 " pathEditMode="relative" rAng="0" ptsTypes="AA">
                                      <p:cBhvr>
                                        <p:cTn id="134" dur="500" spd="-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74" y="0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985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47" dur="500" fill="hold"/>
                                        <p:tgtEl>
                                          <p:spTgt spid="5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48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49" dur="500" fill="hold"/>
                                        <p:tgtEl>
                                          <p:spTgt spid="5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56" dur="500" fill="hold"/>
                                        <p:tgtEl>
                                          <p:spTgt spid="5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7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58" dur="500" fill="hold"/>
                                        <p:tgtEl>
                                          <p:spTgt spid="5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0833E-6 -1.85185E-6 L -0.20169 -1.85185E-6 " pathEditMode="relative" rAng="0" ptsTypes="AA">
                                      <p:cBhvr>
                                        <p:cTn id="165" dur="50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91" y="0"/>
                                    </p:animMotion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3450"/>
                            </p:stCondLst>
                            <p:childTnLst>
                              <p:par>
                                <p:cTn id="1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78" dur="500" fill="hold"/>
                                        <p:tgtEl>
                                          <p:spTgt spid="4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9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0" dur="500" fill="hold"/>
                                        <p:tgtEl>
                                          <p:spTgt spid="4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7" dur="500" fill="hold"/>
                                        <p:tgtEl>
                                          <p:spTgt spid="5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88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9" dur="500" fill="hold"/>
                                        <p:tgtEl>
                                          <p:spTgt spid="5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9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6.25E-7 -1.85185E-6 L 0.19961 -1.85185E-6 " pathEditMode="relative" rAng="0" ptsTypes="AA">
                                      <p:cBhvr>
                                        <p:cTn id="196" dur="500" spd="-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74" y="0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5" grpId="2" animBg="1"/>
      <p:bldP spid="46" grpId="0"/>
      <p:bldP spid="46" grpId="1"/>
      <p:bldP spid="46" grpId="2"/>
      <p:bldP spid="47" grpId="0" animBg="1"/>
      <p:bldP spid="47" grpId="1" animBg="1"/>
      <p:bldP spid="47" grpId="2" animBg="1"/>
      <p:bldP spid="48" grpId="0"/>
      <p:bldP spid="48" grpId="1"/>
      <p:bldP spid="48" grpId="2"/>
      <p:bldP spid="49" grpId="0" animBg="1"/>
      <p:bldP spid="49" grpId="1" animBg="1"/>
      <p:bldP spid="49" grpId="2" animBg="1"/>
      <p:bldP spid="50" grpId="0"/>
      <p:bldP spid="50" grpId="1"/>
      <p:bldP spid="50" grpId="2"/>
      <p:bldP spid="51" grpId="0" animBg="1"/>
      <p:bldP spid="51" grpId="1" animBg="1"/>
      <p:bldP spid="51" grpId="2" animBg="1"/>
      <p:bldP spid="52" grpId="0"/>
      <p:bldP spid="52" grpId="1"/>
      <p:bldP spid="52" grpId="2"/>
      <p:bldP spid="53" grpId="0"/>
      <p:bldP spid="53" grpId="1"/>
      <p:bldP spid="54" grpId="0"/>
      <p:bldP spid="55" grpId="0"/>
      <p:bldP spid="55" grpId="1"/>
      <p:bldP spid="56" grpId="0"/>
      <p:bldP spid="57" grpId="0"/>
      <p:bldP spid="57" grpId="1"/>
      <p:bldP spid="58" grpId="0"/>
      <p:bldP spid="59" grpId="0"/>
      <p:bldP spid="59" grpId="1"/>
      <p:bldP spid="60" grpId="0"/>
      <p:bldP spid="61" grpId="0"/>
      <p:bldP spid="61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备用图表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 noChangeAspect="1"/>
          </p:cNvSpPr>
          <p:nvPr/>
        </p:nvSpPr>
        <p:spPr bwMode="auto">
          <a:xfrm>
            <a:off x="1675184" y="1475855"/>
            <a:ext cx="8841633" cy="4299253"/>
          </a:xfrm>
          <a:custGeom>
            <a:avLst/>
            <a:gdLst>
              <a:gd name="T0" fmla="*/ 30278 w 32079"/>
              <a:gd name="T1" fmla="*/ 4424 h 15622"/>
              <a:gd name="T2" fmla="*/ 2783 w 32079"/>
              <a:gd name="T3" fmla="*/ 15622 h 15622"/>
              <a:gd name="T4" fmla="*/ 0 w 32079"/>
              <a:gd name="T5" fmla="*/ 15523 h 15622"/>
              <a:gd name="T6" fmla="*/ 26897 w 32079"/>
              <a:gd name="T7" fmla="*/ 2112 h 15622"/>
              <a:gd name="T8" fmla="*/ 25060 w 32079"/>
              <a:gd name="T9" fmla="*/ 856 h 15622"/>
              <a:gd name="T10" fmla="*/ 27928 w 32079"/>
              <a:gd name="T11" fmla="*/ 428 h 15622"/>
              <a:gd name="T12" fmla="*/ 30796 w 32079"/>
              <a:gd name="T13" fmla="*/ 0 h 15622"/>
              <a:gd name="T14" fmla="*/ 31438 w 32079"/>
              <a:gd name="T15" fmla="*/ 2828 h 15622"/>
              <a:gd name="T16" fmla="*/ 32079 w 32079"/>
              <a:gd name="T17" fmla="*/ 5656 h 15622"/>
              <a:gd name="T18" fmla="*/ 30278 w 32079"/>
              <a:gd name="T19" fmla="*/ 4424 h 15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079" h="15622">
                <a:moveTo>
                  <a:pt x="30278" y="4424"/>
                </a:moveTo>
                <a:cubicBezTo>
                  <a:pt x="23182" y="11352"/>
                  <a:pt x="13481" y="15622"/>
                  <a:pt x="2783" y="15622"/>
                </a:cubicBezTo>
                <a:cubicBezTo>
                  <a:pt x="1847" y="15622"/>
                  <a:pt x="920" y="15587"/>
                  <a:pt x="0" y="15523"/>
                </a:cubicBezTo>
                <a:cubicBezTo>
                  <a:pt x="10716" y="14774"/>
                  <a:pt x="20250" y="9734"/>
                  <a:pt x="26897" y="2112"/>
                </a:cubicBezTo>
                <a:lnTo>
                  <a:pt x="25060" y="856"/>
                </a:lnTo>
                <a:lnTo>
                  <a:pt x="27928" y="428"/>
                </a:lnTo>
                <a:lnTo>
                  <a:pt x="30796" y="0"/>
                </a:lnTo>
                <a:lnTo>
                  <a:pt x="31438" y="2828"/>
                </a:lnTo>
                <a:lnTo>
                  <a:pt x="32079" y="5656"/>
                </a:lnTo>
                <a:lnTo>
                  <a:pt x="30278" y="442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4659689" y="5045031"/>
            <a:ext cx="432000" cy="432000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190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r>
              <a:rPr lang="en-US" altLang="zh-CN" sz="20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0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7097510" y="3863820"/>
            <a:ext cx="540000" cy="540000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190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r>
              <a:rPr lang="en-US" altLang="zh-CN" sz="28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8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9050840" y="2218259"/>
            <a:ext cx="648000" cy="648000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190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r>
              <a:rPr lang="en-US" altLang="zh-CN" sz="32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>
            <a:spLocks/>
          </p:cNvSpPr>
          <p:nvPr/>
        </p:nvSpPr>
        <p:spPr>
          <a:xfrm>
            <a:off x="1595647" y="4403132"/>
            <a:ext cx="29639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这里，在这里输入您的文字内容，或者将您的文字内容复制在这里</a:t>
            </a:r>
            <a:endParaRPr lang="zh-CN" altLang="en-US" sz="1400" dirty="0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1595647" y="4017487"/>
            <a:ext cx="19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8" name="文本框 17"/>
          <p:cNvSpPr txBox="1">
            <a:spLocks/>
          </p:cNvSpPr>
          <p:nvPr/>
        </p:nvSpPr>
        <p:spPr>
          <a:xfrm>
            <a:off x="5344122" y="2208933"/>
            <a:ext cx="29994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19" name="文本框 18"/>
          <p:cNvSpPr txBox="1">
            <a:spLocks/>
          </p:cNvSpPr>
          <p:nvPr/>
        </p:nvSpPr>
        <p:spPr>
          <a:xfrm>
            <a:off x="5344122" y="1823288"/>
            <a:ext cx="19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0" name="文本框 19"/>
          <p:cNvSpPr txBox="1">
            <a:spLocks/>
          </p:cNvSpPr>
          <p:nvPr/>
        </p:nvSpPr>
        <p:spPr>
          <a:xfrm>
            <a:off x="7643624" y="4888934"/>
            <a:ext cx="29247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这里，在这里输入您的文字内容，或者将您的文字内容复制在这里</a:t>
            </a:r>
            <a:endParaRPr lang="zh-CN" altLang="en-US" sz="1400" dirty="0"/>
          </a:p>
        </p:txBody>
      </p:sp>
      <p:sp>
        <p:nvSpPr>
          <p:cNvPr id="23" name="文本框 22"/>
          <p:cNvSpPr txBox="1">
            <a:spLocks/>
          </p:cNvSpPr>
          <p:nvPr/>
        </p:nvSpPr>
        <p:spPr>
          <a:xfrm>
            <a:off x="7643624" y="4503289"/>
            <a:ext cx="19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添加您的标题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1662856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6 L -0.35482 0.28542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747" y="14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8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3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85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35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9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4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9" grpId="1" animBg="1"/>
      <p:bldP spid="10" grpId="0" animBg="1"/>
      <p:bldP spid="11" grpId="0" animBg="1"/>
      <p:bldP spid="14" grpId="0" animBg="1"/>
      <p:bldP spid="16" grpId="0"/>
      <p:bldP spid="17" grpId="0"/>
      <p:bldP spid="18" grpId="0"/>
      <p:bldP spid="19" grpId="0"/>
      <p:bldP spid="20" grpId="0"/>
      <p:bldP spid="2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备用图表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任意形状 64"/>
          <p:cNvSpPr>
            <a:spLocks noChangeAspect="1"/>
          </p:cNvSpPr>
          <p:nvPr/>
        </p:nvSpPr>
        <p:spPr>
          <a:xfrm flipV="1">
            <a:off x="8776986" y="2639787"/>
            <a:ext cx="2370630" cy="1369907"/>
          </a:xfrm>
          <a:custGeom>
            <a:avLst/>
            <a:gdLst>
              <a:gd name="connsiteX0" fmla="*/ 1495053 w 3181348"/>
              <a:gd name="connsiteY0" fmla="*/ 1838394 h 1838394"/>
              <a:gd name="connsiteX1" fmla="*/ 2983619 w 3181348"/>
              <a:gd name="connsiteY1" fmla="*/ 495090 h 1838394"/>
              <a:gd name="connsiteX2" fmla="*/ 2990107 w 3181348"/>
              <a:gd name="connsiteY2" fmla="*/ 366615 h 1838394"/>
              <a:gd name="connsiteX3" fmla="*/ 3181348 w 3181348"/>
              <a:gd name="connsiteY3" fmla="*/ 366615 h 1838394"/>
              <a:gd name="connsiteX4" fmla="*/ 2795400 w 3181348"/>
              <a:gd name="connsiteY4" fmla="*/ 0 h 1838394"/>
              <a:gd name="connsiteX5" fmla="*/ 2409452 w 3181348"/>
              <a:gd name="connsiteY5" fmla="*/ 366615 h 1838394"/>
              <a:gd name="connsiteX6" fmla="*/ 2599424 w 3181348"/>
              <a:gd name="connsiteY6" fmla="*/ 366615 h 1838394"/>
              <a:gd name="connsiteX7" fmla="*/ 2594954 w 3181348"/>
              <a:gd name="connsiteY7" fmla="*/ 455145 h 1838394"/>
              <a:gd name="connsiteX8" fmla="*/ 1495053 w 3181348"/>
              <a:gd name="connsiteY8" fmla="*/ 1447712 h 1838394"/>
              <a:gd name="connsiteX9" fmla="*/ 395152 w 3181348"/>
              <a:gd name="connsiteY9" fmla="*/ 455145 h 1838394"/>
              <a:gd name="connsiteX10" fmla="*/ 390682 w 3181348"/>
              <a:gd name="connsiteY10" fmla="*/ 366615 h 1838394"/>
              <a:gd name="connsiteX11" fmla="*/ 0 w 3181348"/>
              <a:gd name="connsiteY11" fmla="*/ 366615 h 1838394"/>
              <a:gd name="connsiteX12" fmla="*/ 6487 w 3181348"/>
              <a:gd name="connsiteY12" fmla="*/ 495090 h 1838394"/>
              <a:gd name="connsiteX13" fmla="*/ 1495053 w 3181348"/>
              <a:gd name="connsiteY13" fmla="*/ 1838394 h 1838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81348" h="1838394">
                <a:moveTo>
                  <a:pt x="1495053" y="1838394"/>
                </a:moveTo>
                <a:cubicBezTo>
                  <a:pt x="2269783" y="1838394"/>
                  <a:pt x="2906994" y="1249604"/>
                  <a:pt x="2983619" y="495090"/>
                </a:cubicBezTo>
                <a:lnTo>
                  <a:pt x="2990107" y="366615"/>
                </a:lnTo>
                <a:lnTo>
                  <a:pt x="3181348" y="366615"/>
                </a:lnTo>
                <a:lnTo>
                  <a:pt x="2795400" y="0"/>
                </a:lnTo>
                <a:lnTo>
                  <a:pt x="2409452" y="366615"/>
                </a:lnTo>
                <a:lnTo>
                  <a:pt x="2599424" y="366615"/>
                </a:lnTo>
                <a:lnTo>
                  <a:pt x="2594954" y="455145"/>
                </a:lnTo>
                <a:cubicBezTo>
                  <a:pt x="2538336" y="1012655"/>
                  <a:pt x="2067501" y="1447712"/>
                  <a:pt x="1495053" y="1447712"/>
                </a:cubicBezTo>
                <a:cubicBezTo>
                  <a:pt x="922605" y="1447712"/>
                  <a:pt x="451771" y="1012655"/>
                  <a:pt x="395152" y="455145"/>
                </a:cubicBezTo>
                <a:lnTo>
                  <a:pt x="390682" y="366615"/>
                </a:lnTo>
                <a:lnTo>
                  <a:pt x="0" y="366615"/>
                </a:lnTo>
                <a:lnTo>
                  <a:pt x="6487" y="495090"/>
                </a:lnTo>
                <a:cubicBezTo>
                  <a:pt x="83112" y="1249604"/>
                  <a:pt x="720323" y="1838394"/>
                  <a:pt x="1495053" y="1838394"/>
                </a:cubicBezTo>
                <a:close/>
              </a:path>
            </a:pathLst>
          </a:custGeom>
          <a:solidFill>
            <a:schemeClr val="accent5"/>
          </a:solidFill>
          <a:ln w="25400">
            <a:noFill/>
          </a:ln>
          <a:effectLst>
            <a:outerShdw blurRad="381000" dist="2540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0" name="矩形 9"/>
          <p:cNvSpPr/>
          <p:nvPr/>
        </p:nvSpPr>
        <p:spPr>
          <a:xfrm>
            <a:off x="1192869" y="4756389"/>
            <a:ext cx="19227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092269" y="5101358"/>
            <a:ext cx="21239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95944" y="4756389"/>
            <a:ext cx="19227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995344" y="5101358"/>
            <a:ext cx="21239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957460" y="4756389"/>
            <a:ext cx="19227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56860" y="5101358"/>
            <a:ext cx="21239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40731" y="1514621"/>
            <a:ext cx="19227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040131" y="1859590"/>
            <a:ext cx="21239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984873" y="1514621"/>
            <a:ext cx="19227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884273" y="1859590"/>
            <a:ext cx="21239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这里。在这里输入您的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任意形状 65"/>
          <p:cNvSpPr>
            <a:spLocks noChangeAspect="1"/>
          </p:cNvSpPr>
          <p:nvPr/>
        </p:nvSpPr>
        <p:spPr>
          <a:xfrm>
            <a:off x="6842676" y="3469250"/>
            <a:ext cx="2370630" cy="1369907"/>
          </a:xfrm>
          <a:custGeom>
            <a:avLst/>
            <a:gdLst>
              <a:gd name="connsiteX0" fmla="*/ 1495053 w 3181348"/>
              <a:gd name="connsiteY0" fmla="*/ 1838394 h 1838394"/>
              <a:gd name="connsiteX1" fmla="*/ 2983619 w 3181348"/>
              <a:gd name="connsiteY1" fmla="*/ 495090 h 1838394"/>
              <a:gd name="connsiteX2" fmla="*/ 2990107 w 3181348"/>
              <a:gd name="connsiteY2" fmla="*/ 366615 h 1838394"/>
              <a:gd name="connsiteX3" fmla="*/ 3181348 w 3181348"/>
              <a:gd name="connsiteY3" fmla="*/ 366615 h 1838394"/>
              <a:gd name="connsiteX4" fmla="*/ 2795400 w 3181348"/>
              <a:gd name="connsiteY4" fmla="*/ 0 h 1838394"/>
              <a:gd name="connsiteX5" fmla="*/ 2409452 w 3181348"/>
              <a:gd name="connsiteY5" fmla="*/ 366615 h 1838394"/>
              <a:gd name="connsiteX6" fmla="*/ 2599424 w 3181348"/>
              <a:gd name="connsiteY6" fmla="*/ 366615 h 1838394"/>
              <a:gd name="connsiteX7" fmla="*/ 2594954 w 3181348"/>
              <a:gd name="connsiteY7" fmla="*/ 455145 h 1838394"/>
              <a:gd name="connsiteX8" fmla="*/ 1495053 w 3181348"/>
              <a:gd name="connsiteY8" fmla="*/ 1447712 h 1838394"/>
              <a:gd name="connsiteX9" fmla="*/ 395152 w 3181348"/>
              <a:gd name="connsiteY9" fmla="*/ 455145 h 1838394"/>
              <a:gd name="connsiteX10" fmla="*/ 390682 w 3181348"/>
              <a:gd name="connsiteY10" fmla="*/ 366615 h 1838394"/>
              <a:gd name="connsiteX11" fmla="*/ 0 w 3181348"/>
              <a:gd name="connsiteY11" fmla="*/ 366615 h 1838394"/>
              <a:gd name="connsiteX12" fmla="*/ 6487 w 3181348"/>
              <a:gd name="connsiteY12" fmla="*/ 495090 h 1838394"/>
              <a:gd name="connsiteX13" fmla="*/ 1495053 w 3181348"/>
              <a:gd name="connsiteY13" fmla="*/ 1838394 h 1838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81348" h="1838394">
                <a:moveTo>
                  <a:pt x="1495053" y="1838394"/>
                </a:moveTo>
                <a:cubicBezTo>
                  <a:pt x="2269783" y="1838394"/>
                  <a:pt x="2906994" y="1249604"/>
                  <a:pt x="2983619" y="495090"/>
                </a:cubicBezTo>
                <a:lnTo>
                  <a:pt x="2990107" y="366615"/>
                </a:lnTo>
                <a:lnTo>
                  <a:pt x="3181348" y="366615"/>
                </a:lnTo>
                <a:lnTo>
                  <a:pt x="2795400" y="0"/>
                </a:lnTo>
                <a:lnTo>
                  <a:pt x="2409452" y="366615"/>
                </a:lnTo>
                <a:lnTo>
                  <a:pt x="2599424" y="366615"/>
                </a:lnTo>
                <a:lnTo>
                  <a:pt x="2594954" y="455145"/>
                </a:lnTo>
                <a:cubicBezTo>
                  <a:pt x="2538336" y="1012655"/>
                  <a:pt x="2067501" y="1447712"/>
                  <a:pt x="1495053" y="1447712"/>
                </a:cubicBezTo>
                <a:cubicBezTo>
                  <a:pt x="922605" y="1447712"/>
                  <a:pt x="451771" y="1012655"/>
                  <a:pt x="395152" y="455145"/>
                </a:cubicBezTo>
                <a:lnTo>
                  <a:pt x="390682" y="366615"/>
                </a:lnTo>
                <a:lnTo>
                  <a:pt x="0" y="366615"/>
                </a:lnTo>
                <a:lnTo>
                  <a:pt x="6487" y="495090"/>
                </a:lnTo>
                <a:cubicBezTo>
                  <a:pt x="83112" y="1249604"/>
                  <a:pt x="720323" y="1838394"/>
                  <a:pt x="1495053" y="1838394"/>
                </a:cubicBezTo>
                <a:close/>
              </a:path>
            </a:pathLst>
          </a:custGeom>
          <a:solidFill>
            <a:schemeClr val="accent4"/>
          </a:solidFill>
          <a:ln w="25400">
            <a:noFill/>
          </a:ln>
          <a:effectLst>
            <a:outerShdw blurRad="381000" dist="2540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7" name="任意形状 66"/>
          <p:cNvSpPr>
            <a:spLocks noChangeAspect="1"/>
          </p:cNvSpPr>
          <p:nvPr/>
        </p:nvSpPr>
        <p:spPr>
          <a:xfrm flipV="1">
            <a:off x="4910686" y="2661426"/>
            <a:ext cx="2370630" cy="1369907"/>
          </a:xfrm>
          <a:custGeom>
            <a:avLst/>
            <a:gdLst>
              <a:gd name="connsiteX0" fmla="*/ 1495053 w 3181348"/>
              <a:gd name="connsiteY0" fmla="*/ 1838394 h 1838394"/>
              <a:gd name="connsiteX1" fmla="*/ 2983619 w 3181348"/>
              <a:gd name="connsiteY1" fmla="*/ 495090 h 1838394"/>
              <a:gd name="connsiteX2" fmla="*/ 2990107 w 3181348"/>
              <a:gd name="connsiteY2" fmla="*/ 366615 h 1838394"/>
              <a:gd name="connsiteX3" fmla="*/ 3181348 w 3181348"/>
              <a:gd name="connsiteY3" fmla="*/ 366615 h 1838394"/>
              <a:gd name="connsiteX4" fmla="*/ 2795400 w 3181348"/>
              <a:gd name="connsiteY4" fmla="*/ 0 h 1838394"/>
              <a:gd name="connsiteX5" fmla="*/ 2409452 w 3181348"/>
              <a:gd name="connsiteY5" fmla="*/ 366615 h 1838394"/>
              <a:gd name="connsiteX6" fmla="*/ 2599424 w 3181348"/>
              <a:gd name="connsiteY6" fmla="*/ 366615 h 1838394"/>
              <a:gd name="connsiteX7" fmla="*/ 2594954 w 3181348"/>
              <a:gd name="connsiteY7" fmla="*/ 455145 h 1838394"/>
              <a:gd name="connsiteX8" fmla="*/ 1495053 w 3181348"/>
              <a:gd name="connsiteY8" fmla="*/ 1447712 h 1838394"/>
              <a:gd name="connsiteX9" fmla="*/ 395152 w 3181348"/>
              <a:gd name="connsiteY9" fmla="*/ 455145 h 1838394"/>
              <a:gd name="connsiteX10" fmla="*/ 390682 w 3181348"/>
              <a:gd name="connsiteY10" fmla="*/ 366615 h 1838394"/>
              <a:gd name="connsiteX11" fmla="*/ 0 w 3181348"/>
              <a:gd name="connsiteY11" fmla="*/ 366615 h 1838394"/>
              <a:gd name="connsiteX12" fmla="*/ 6487 w 3181348"/>
              <a:gd name="connsiteY12" fmla="*/ 495090 h 1838394"/>
              <a:gd name="connsiteX13" fmla="*/ 1495053 w 3181348"/>
              <a:gd name="connsiteY13" fmla="*/ 1838394 h 1838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81348" h="1838394">
                <a:moveTo>
                  <a:pt x="1495053" y="1838394"/>
                </a:moveTo>
                <a:cubicBezTo>
                  <a:pt x="2269783" y="1838394"/>
                  <a:pt x="2906994" y="1249604"/>
                  <a:pt x="2983619" y="495090"/>
                </a:cubicBezTo>
                <a:lnTo>
                  <a:pt x="2990107" y="366615"/>
                </a:lnTo>
                <a:lnTo>
                  <a:pt x="3181348" y="366615"/>
                </a:lnTo>
                <a:lnTo>
                  <a:pt x="2795400" y="0"/>
                </a:lnTo>
                <a:lnTo>
                  <a:pt x="2409452" y="366615"/>
                </a:lnTo>
                <a:lnTo>
                  <a:pt x="2599424" y="366615"/>
                </a:lnTo>
                <a:lnTo>
                  <a:pt x="2594954" y="455145"/>
                </a:lnTo>
                <a:cubicBezTo>
                  <a:pt x="2538336" y="1012655"/>
                  <a:pt x="2067501" y="1447712"/>
                  <a:pt x="1495053" y="1447712"/>
                </a:cubicBezTo>
                <a:cubicBezTo>
                  <a:pt x="922605" y="1447712"/>
                  <a:pt x="451771" y="1012655"/>
                  <a:pt x="395152" y="455145"/>
                </a:cubicBezTo>
                <a:lnTo>
                  <a:pt x="390682" y="366615"/>
                </a:lnTo>
                <a:lnTo>
                  <a:pt x="0" y="366615"/>
                </a:lnTo>
                <a:lnTo>
                  <a:pt x="6487" y="495090"/>
                </a:lnTo>
                <a:cubicBezTo>
                  <a:pt x="83112" y="1249604"/>
                  <a:pt x="720323" y="1838394"/>
                  <a:pt x="1495053" y="1838394"/>
                </a:cubicBezTo>
                <a:close/>
              </a:path>
            </a:pathLst>
          </a:custGeom>
          <a:solidFill>
            <a:schemeClr val="accent3"/>
          </a:solidFill>
          <a:ln w="25400">
            <a:noFill/>
          </a:ln>
          <a:effectLst>
            <a:outerShdw blurRad="381000" dist="2540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8" name="任意形状 67"/>
          <p:cNvSpPr>
            <a:spLocks noChangeAspect="1"/>
          </p:cNvSpPr>
          <p:nvPr/>
        </p:nvSpPr>
        <p:spPr>
          <a:xfrm>
            <a:off x="2976375" y="3483166"/>
            <a:ext cx="2370630" cy="1369907"/>
          </a:xfrm>
          <a:custGeom>
            <a:avLst/>
            <a:gdLst>
              <a:gd name="connsiteX0" fmla="*/ 1495053 w 3181348"/>
              <a:gd name="connsiteY0" fmla="*/ 1838394 h 1838394"/>
              <a:gd name="connsiteX1" fmla="*/ 2983619 w 3181348"/>
              <a:gd name="connsiteY1" fmla="*/ 495090 h 1838394"/>
              <a:gd name="connsiteX2" fmla="*/ 2990107 w 3181348"/>
              <a:gd name="connsiteY2" fmla="*/ 366615 h 1838394"/>
              <a:gd name="connsiteX3" fmla="*/ 3181348 w 3181348"/>
              <a:gd name="connsiteY3" fmla="*/ 366615 h 1838394"/>
              <a:gd name="connsiteX4" fmla="*/ 2795400 w 3181348"/>
              <a:gd name="connsiteY4" fmla="*/ 0 h 1838394"/>
              <a:gd name="connsiteX5" fmla="*/ 2409452 w 3181348"/>
              <a:gd name="connsiteY5" fmla="*/ 366615 h 1838394"/>
              <a:gd name="connsiteX6" fmla="*/ 2599424 w 3181348"/>
              <a:gd name="connsiteY6" fmla="*/ 366615 h 1838394"/>
              <a:gd name="connsiteX7" fmla="*/ 2594954 w 3181348"/>
              <a:gd name="connsiteY7" fmla="*/ 455145 h 1838394"/>
              <a:gd name="connsiteX8" fmla="*/ 1495053 w 3181348"/>
              <a:gd name="connsiteY8" fmla="*/ 1447712 h 1838394"/>
              <a:gd name="connsiteX9" fmla="*/ 395152 w 3181348"/>
              <a:gd name="connsiteY9" fmla="*/ 455145 h 1838394"/>
              <a:gd name="connsiteX10" fmla="*/ 390682 w 3181348"/>
              <a:gd name="connsiteY10" fmla="*/ 366615 h 1838394"/>
              <a:gd name="connsiteX11" fmla="*/ 0 w 3181348"/>
              <a:gd name="connsiteY11" fmla="*/ 366615 h 1838394"/>
              <a:gd name="connsiteX12" fmla="*/ 6487 w 3181348"/>
              <a:gd name="connsiteY12" fmla="*/ 495090 h 1838394"/>
              <a:gd name="connsiteX13" fmla="*/ 1495053 w 3181348"/>
              <a:gd name="connsiteY13" fmla="*/ 1838394 h 1838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81348" h="1838394">
                <a:moveTo>
                  <a:pt x="1495053" y="1838394"/>
                </a:moveTo>
                <a:cubicBezTo>
                  <a:pt x="2269783" y="1838394"/>
                  <a:pt x="2906994" y="1249604"/>
                  <a:pt x="2983619" y="495090"/>
                </a:cubicBezTo>
                <a:lnTo>
                  <a:pt x="2990107" y="366615"/>
                </a:lnTo>
                <a:lnTo>
                  <a:pt x="3181348" y="366615"/>
                </a:lnTo>
                <a:lnTo>
                  <a:pt x="2795400" y="0"/>
                </a:lnTo>
                <a:lnTo>
                  <a:pt x="2409452" y="366615"/>
                </a:lnTo>
                <a:lnTo>
                  <a:pt x="2599424" y="366615"/>
                </a:lnTo>
                <a:lnTo>
                  <a:pt x="2594954" y="455145"/>
                </a:lnTo>
                <a:cubicBezTo>
                  <a:pt x="2538336" y="1012655"/>
                  <a:pt x="2067501" y="1447712"/>
                  <a:pt x="1495053" y="1447712"/>
                </a:cubicBezTo>
                <a:cubicBezTo>
                  <a:pt x="922605" y="1447712"/>
                  <a:pt x="451771" y="1012655"/>
                  <a:pt x="395152" y="455145"/>
                </a:cubicBezTo>
                <a:lnTo>
                  <a:pt x="390682" y="366615"/>
                </a:lnTo>
                <a:lnTo>
                  <a:pt x="0" y="366615"/>
                </a:lnTo>
                <a:lnTo>
                  <a:pt x="6487" y="495090"/>
                </a:lnTo>
                <a:cubicBezTo>
                  <a:pt x="83112" y="1249604"/>
                  <a:pt x="720323" y="1838394"/>
                  <a:pt x="1495053" y="1838394"/>
                </a:cubicBezTo>
                <a:close/>
              </a:path>
            </a:pathLst>
          </a:custGeom>
          <a:solidFill>
            <a:schemeClr val="accent2"/>
          </a:solidFill>
          <a:ln w="25400">
            <a:noFill/>
          </a:ln>
          <a:effectLst>
            <a:outerShdw blurRad="381000" dist="2540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9" name="任意形状 68"/>
          <p:cNvSpPr>
            <a:spLocks noChangeAspect="1"/>
          </p:cNvSpPr>
          <p:nvPr/>
        </p:nvSpPr>
        <p:spPr>
          <a:xfrm flipV="1">
            <a:off x="1044385" y="2675342"/>
            <a:ext cx="2370630" cy="1369907"/>
          </a:xfrm>
          <a:custGeom>
            <a:avLst/>
            <a:gdLst>
              <a:gd name="connsiteX0" fmla="*/ 1495053 w 3181348"/>
              <a:gd name="connsiteY0" fmla="*/ 1838394 h 1838394"/>
              <a:gd name="connsiteX1" fmla="*/ 2983619 w 3181348"/>
              <a:gd name="connsiteY1" fmla="*/ 495090 h 1838394"/>
              <a:gd name="connsiteX2" fmla="*/ 2990107 w 3181348"/>
              <a:gd name="connsiteY2" fmla="*/ 366615 h 1838394"/>
              <a:gd name="connsiteX3" fmla="*/ 3181348 w 3181348"/>
              <a:gd name="connsiteY3" fmla="*/ 366615 h 1838394"/>
              <a:gd name="connsiteX4" fmla="*/ 2795400 w 3181348"/>
              <a:gd name="connsiteY4" fmla="*/ 0 h 1838394"/>
              <a:gd name="connsiteX5" fmla="*/ 2409452 w 3181348"/>
              <a:gd name="connsiteY5" fmla="*/ 366615 h 1838394"/>
              <a:gd name="connsiteX6" fmla="*/ 2599424 w 3181348"/>
              <a:gd name="connsiteY6" fmla="*/ 366615 h 1838394"/>
              <a:gd name="connsiteX7" fmla="*/ 2594954 w 3181348"/>
              <a:gd name="connsiteY7" fmla="*/ 455145 h 1838394"/>
              <a:gd name="connsiteX8" fmla="*/ 1495053 w 3181348"/>
              <a:gd name="connsiteY8" fmla="*/ 1447712 h 1838394"/>
              <a:gd name="connsiteX9" fmla="*/ 395152 w 3181348"/>
              <a:gd name="connsiteY9" fmla="*/ 455145 h 1838394"/>
              <a:gd name="connsiteX10" fmla="*/ 390682 w 3181348"/>
              <a:gd name="connsiteY10" fmla="*/ 366615 h 1838394"/>
              <a:gd name="connsiteX11" fmla="*/ 0 w 3181348"/>
              <a:gd name="connsiteY11" fmla="*/ 366615 h 1838394"/>
              <a:gd name="connsiteX12" fmla="*/ 6487 w 3181348"/>
              <a:gd name="connsiteY12" fmla="*/ 495090 h 1838394"/>
              <a:gd name="connsiteX13" fmla="*/ 1495053 w 3181348"/>
              <a:gd name="connsiteY13" fmla="*/ 1838394 h 1838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81348" h="1838394">
                <a:moveTo>
                  <a:pt x="1495053" y="1838394"/>
                </a:moveTo>
                <a:cubicBezTo>
                  <a:pt x="2269783" y="1838394"/>
                  <a:pt x="2906994" y="1249604"/>
                  <a:pt x="2983619" y="495090"/>
                </a:cubicBezTo>
                <a:lnTo>
                  <a:pt x="2990107" y="366615"/>
                </a:lnTo>
                <a:lnTo>
                  <a:pt x="3181348" y="366615"/>
                </a:lnTo>
                <a:lnTo>
                  <a:pt x="2795400" y="0"/>
                </a:lnTo>
                <a:lnTo>
                  <a:pt x="2409452" y="366615"/>
                </a:lnTo>
                <a:lnTo>
                  <a:pt x="2599424" y="366615"/>
                </a:lnTo>
                <a:lnTo>
                  <a:pt x="2594954" y="455145"/>
                </a:lnTo>
                <a:cubicBezTo>
                  <a:pt x="2538336" y="1012655"/>
                  <a:pt x="2067501" y="1447712"/>
                  <a:pt x="1495053" y="1447712"/>
                </a:cubicBezTo>
                <a:cubicBezTo>
                  <a:pt x="922605" y="1447712"/>
                  <a:pt x="451771" y="1012655"/>
                  <a:pt x="395152" y="455145"/>
                </a:cubicBezTo>
                <a:lnTo>
                  <a:pt x="390682" y="366615"/>
                </a:lnTo>
                <a:lnTo>
                  <a:pt x="0" y="366615"/>
                </a:lnTo>
                <a:lnTo>
                  <a:pt x="6487" y="495090"/>
                </a:lnTo>
                <a:cubicBezTo>
                  <a:pt x="83112" y="1249604"/>
                  <a:pt x="720323" y="1838394"/>
                  <a:pt x="1495053" y="183839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  <a:effectLst>
            <a:outerShdw blurRad="381000" dist="2540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30" name="椭圆 29"/>
          <p:cNvSpPr>
            <a:spLocks noChangeAspect="1"/>
          </p:cNvSpPr>
          <p:nvPr/>
        </p:nvSpPr>
        <p:spPr>
          <a:xfrm>
            <a:off x="1618445" y="3250326"/>
            <a:ext cx="1080000" cy="108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1" name="Freeform 60"/>
          <p:cNvSpPr>
            <a:spLocks noChangeAspect="1" noEditPoints="1"/>
          </p:cNvSpPr>
          <p:nvPr/>
        </p:nvSpPr>
        <p:spPr bwMode="auto">
          <a:xfrm>
            <a:off x="1972607" y="3545663"/>
            <a:ext cx="495247" cy="489327"/>
          </a:xfrm>
          <a:custGeom>
            <a:avLst/>
            <a:gdLst>
              <a:gd name="T0" fmla="*/ 0 w 1100"/>
              <a:gd name="T1" fmla="*/ 0 h 1087"/>
              <a:gd name="T2" fmla="*/ 137 w 1100"/>
              <a:gd name="T3" fmla="*/ 0 h 1087"/>
              <a:gd name="T4" fmla="*/ 137 w 1100"/>
              <a:gd name="T5" fmla="*/ 1087 h 1087"/>
              <a:gd name="T6" fmla="*/ 0 w 1100"/>
              <a:gd name="T7" fmla="*/ 1087 h 1087"/>
              <a:gd name="T8" fmla="*/ 0 w 1100"/>
              <a:gd name="T9" fmla="*/ 0 h 1087"/>
              <a:gd name="T10" fmla="*/ 547 w 1100"/>
              <a:gd name="T11" fmla="*/ 129 h 1087"/>
              <a:gd name="T12" fmla="*/ 206 w 1100"/>
              <a:gd name="T13" fmla="*/ 0 h 1087"/>
              <a:gd name="T14" fmla="*/ 206 w 1100"/>
              <a:gd name="T15" fmla="*/ 543 h 1087"/>
              <a:gd name="T16" fmla="*/ 687 w 1100"/>
              <a:gd name="T17" fmla="*/ 546 h 1087"/>
              <a:gd name="T18" fmla="*/ 1100 w 1100"/>
              <a:gd name="T19" fmla="*/ 272 h 1087"/>
              <a:gd name="T20" fmla="*/ 547 w 1100"/>
              <a:gd name="T21" fmla="*/ 129 h 10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00" h="1087">
                <a:moveTo>
                  <a:pt x="0" y="0"/>
                </a:moveTo>
                <a:lnTo>
                  <a:pt x="137" y="0"/>
                </a:lnTo>
                <a:lnTo>
                  <a:pt x="137" y="1087"/>
                </a:lnTo>
                <a:lnTo>
                  <a:pt x="0" y="1087"/>
                </a:lnTo>
                <a:lnTo>
                  <a:pt x="0" y="0"/>
                </a:lnTo>
                <a:close/>
                <a:moveTo>
                  <a:pt x="547" y="129"/>
                </a:moveTo>
                <a:cubicBezTo>
                  <a:pt x="443" y="8"/>
                  <a:pt x="364" y="0"/>
                  <a:pt x="206" y="0"/>
                </a:cubicBezTo>
                <a:lnTo>
                  <a:pt x="206" y="543"/>
                </a:lnTo>
                <a:cubicBezTo>
                  <a:pt x="482" y="408"/>
                  <a:pt x="513" y="562"/>
                  <a:pt x="687" y="546"/>
                </a:cubicBezTo>
                <a:cubicBezTo>
                  <a:pt x="858" y="531"/>
                  <a:pt x="1004" y="401"/>
                  <a:pt x="1100" y="272"/>
                </a:cubicBezTo>
                <a:cubicBezTo>
                  <a:pt x="827" y="335"/>
                  <a:pt x="690" y="297"/>
                  <a:pt x="547" y="12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椭圆 31"/>
          <p:cNvSpPr>
            <a:spLocks noChangeAspect="1"/>
          </p:cNvSpPr>
          <p:nvPr/>
        </p:nvSpPr>
        <p:spPr>
          <a:xfrm>
            <a:off x="3550435" y="3250326"/>
            <a:ext cx="1080000" cy="108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3" name="椭圆 32"/>
          <p:cNvSpPr>
            <a:spLocks noChangeAspect="1"/>
          </p:cNvSpPr>
          <p:nvPr/>
        </p:nvSpPr>
        <p:spPr>
          <a:xfrm>
            <a:off x="5484746" y="3250326"/>
            <a:ext cx="1080000" cy="108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4" name="椭圆 33"/>
          <p:cNvSpPr>
            <a:spLocks noChangeAspect="1"/>
          </p:cNvSpPr>
          <p:nvPr/>
        </p:nvSpPr>
        <p:spPr>
          <a:xfrm>
            <a:off x="7416736" y="3250326"/>
            <a:ext cx="1080000" cy="108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5" name="椭圆 34"/>
          <p:cNvSpPr>
            <a:spLocks noChangeAspect="1"/>
          </p:cNvSpPr>
          <p:nvPr/>
        </p:nvSpPr>
        <p:spPr>
          <a:xfrm>
            <a:off x="9351046" y="3250326"/>
            <a:ext cx="1080000" cy="108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6" name="Freeform 28"/>
          <p:cNvSpPr>
            <a:spLocks noChangeAspect="1" noEditPoints="1"/>
          </p:cNvSpPr>
          <p:nvPr/>
        </p:nvSpPr>
        <p:spPr bwMode="auto">
          <a:xfrm>
            <a:off x="9666114" y="3566380"/>
            <a:ext cx="449865" cy="447893"/>
          </a:xfrm>
          <a:custGeom>
            <a:avLst/>
            <a:gdLst>
              <a:gd name="T0" fmla="*/ 614 w 999"/>
              <a:gd name="T1" fmla="*/ 588 h 994"/>
              <a:gd name="T2" fmla="*/ 750 w 999"/>
              <a:gd name="T3" fmla="*/ 695 h 994"/>
              <a:gd name="T4" fmla="*/ 750 w 999"/>
              <a:gd name="T5" fmla="*/ 888 h 994"/>
              <a:gd name="T6" fmla="*/ 382 w 999"/>
              <a:gd name="T7" fmla="*/ 789 h 994"/>
              <a:gd name="T8" fmla="*/ 282 w 999"/>
              <a:gd name="T9" fmla="*/ 738 h 994"/>
              <a:gd name="T10" fmla="*/ 476 w 999"/>
              <a:gd name="T11" fmla="*/ 994 h 994"/>
              <a:gd name="T12" fmla="*/ 957 w 999"/>
              <a:gd name="T13" fmla="*/ 789 h 994"/>
              <a:gd name="T14" fmla="*/ 5 w 999"/>
              <a:gd name="T15" fmla="*/ 385 h 994"/>
              <a:gd name="T16" fmla="*/ 55 w 999"/>
              <a:gd name="T17" fmla="*/ 427 h 994"/>
              <a:gd name="T18" fmla="*/ 98 w 999"/>
              <a:gd name="T19" fmla="*/ 486 h 994"/>
              <a:gd name="T20" fmla="*/ 153 w 999"/>
              <a:gd name="T21" fmla="*/ 427 h 994"/>
              <a:gd name="T22" fmla="*/ 98 w 999"/>
              <a:gd name="T23" fmla="*/ 385 h 994"/>
              <a:gd name="T24" fmla="*/ 55 w 999"/>
              <a:gd name="T25" fmla="*/ 338 h 994"/>
              <a:gd name="T26" fmla="*/ 5 w 999"/>
              <a:gd name="T27" fmla="*/ 385 h 994"/>
              <a:gd name="T28" fmla="*/ 749 w 999"/>
              <a:gd name="T29" fmla="*/ 423 h 994"/>
              <a:gd name="T30" fmla="*/ 838 w 999"/>
              <a:gd name="T31" fmla="*/ 512 h 994"/>
              <a:gd name="T32" fmla="*/ 910 w 999"/>
              <a:gd name="T33" fmla="*/ 423 h 994"/>
              <a:gd name="T34" fmla="*/ 999 w 999"/>
              <a:gd name="T35" fmla="*/ 351 h 994"/>
              <a:gd name="T36" fmla="*/ 910 w 999"/>
              <a:gd name="T37" fmla="*/ 262 h 994"/>
              <a:gd name="T38" fmla="*/ 838 w 999"/>
              <a:gd name="T39" fmla="*/ 351 h 994"/>
              <a:gd name="T40" fmla="*/ 480 w 999"/>
              <a:gd name="T41" fmla="*/ 0 h 994"/>
              <a:gd name="T42" fmla="*/ 480 w 999"/>
              <a:gd name="T43" fmla="*/ 499 h 994"/>
              <a:gd name="T44" fmla="*/ 480 w 999"/>
              <a:gd name="T45" fmla="*/ 0 h 994"/>
              <a:gd name="T46" fmla="*/ 518 w 999"/>
              <a:gd name="T47" fmla="*/ 288 h 994"/>
              <a:gd name="T48" fmla="*/ 436 w 999"/>
              <a:gd name="T49" fmla="*/ 393 h 994"/>
              <a:gd name="T50" fmla="*/ 336 w 999"/>
              <a:gd name="T51" fmla="*/ 288 h 994"/>
              <a:gd name="T52" fmla="*/ 436 w 999"/>
              <a:gd name="T53" fmla="*/ 212 h 994"/>
              <a:gd name="T54" fmla="*/ 518 w 999"/>
              <a:gd name="T55" fmla="*/ 107 h 994"/>
              <a:gd name="T56" fmla="*/ 625 w 999"/>
              <a:gd name="T57" fmla="*/ 212 h 994"/>
              <a:gd name="T58" fmla="*/ 257 w 999"/>
              <a:gd name="T59" fmla="*/ 888 h 994"/>
              <a:gd name="T60" fmla="*/ 113 w 999"/>
              <a:gd name="T61" fmla="*/ 789 h 994"/>
              <a:gd name="T62" fmla="*/ 232 w 999"/>
              <a:gd name="T63" fmla="*/ 695 h 994"/>
              <a:gd name="T64" fmla="*/ 576 w 999"/>
              <a:gd name="T65" fmla="*/ 789 h 994"/>
              <a:gd name="T66" fmla="*/ 557 w 999"/>
              <a:gd name="T67" fmla="*/ 851 h 994"/>
              <a:gd name="T68" fmla="*/ 682 w 999"/>
              <a:gd name="T69" fmla="*/ 807 h 994"/>
              <a:gd name="T70" fmla="*/ 682 w 999"/>
              <a:gd name="T71" fmla="*/ 789 h 994"/>
              <a:gd name="T72" fmla="*/ 232 w 999"/>
              <a:gd name="T73" fmla="*/ 588 h 994"/>
              <a:gd name="T74" fmla="*/ 0 w 999"/>
              <a:gd name="T75" fmla="*/ 789 h 994"/>
              <a:gd name="T76" fmla="*/ 350 w 999"/>
              <a:gd name="T77" fmla="*/ 994 h 9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9" h="994">
                <a:moveTo>
                  <a:pt x="750" y="588"/>
                </a:moveTo>
                <a:cubicBezTo>
                  <a:pt x="614" y="588"/>
                  <a:pt x="614" y="588"/>
                  <a:pt x="614" y="588"/>
                </a:cubicBezTo>
                <a:cubicBezTo>
                  <a:pt x="657" y="613"/>
                  <a:pt x="688" y="651"/>
                  <a:pt x="707" y="695"/>
                </a:cubicBezTo>
                <a:cubicBezTo>
                  <a:pt x="750" y="695"/>
                  <a:pt x="750" y="695"/>
                  <a:pt x="750" y="695"/>
                </a:cubicBezTo>
                <a:cubicBezTo>
                  <a:pt x="808" y="695"/>
                  <a:pt x="845" y="738"/>
                  <a:pt x="845" y="789"/>
                </a:cubicBezTo>
                <a:cubicBezTo>
                  <a:pt x="845" y="845"/>
                  <a:pt x="808" y="888"/>
                  <a:pt x="750" y="888"/>
                </a:cubicBezTo>
                <a:cubicBezTo>
                  <a:pt x="476" y="888"/>
                  <a:pt x="476" y="888"/>
                  <a:pt x="476" y="888"/>
                </a:cubicBezTo>
                <a:cubicBezTo>
                  <a:pt x="426" y="888"/>
                  <a:pt x="382" y="845"/>
                  <a:pt x="382" y="789"/>
                </a:cubicBezTo>
                <a:cubicBezTo>
                  <a:pt x="382" y="770"/>
                  <a:pt x="389" y="751"/>
                  <a:pt x="401" y="738"/>
                </a:cubicBezTo>
                <a:cubicBezTo>
                  <a:pt x="282" y="738"/>
                  <a:pt x="282" y="738"/>
                  <a:pt x="282" y="738"/>
                </a:cubicBezTo>
                <a:cubicBezTo>
                  <a:pt x="275" y="757"/>
                  <a:pt x="275" y="776"/>
                  <a:pt x="275" y="789"/>
                </a:cubicBezTo>
                <a:cubicBezTo>
                  <a:pt x="275" y="901"/>
                  <a:pt x="363" y="994"/>
                  <a:pt x="476" y="994"/>
                </a:cubicBezTo>
                <a:cubicBezTo>
                  <a:pt x="750" y="994"/>
                  <a:pt x="750" y="994"/>
                  <a:pt x="750" y="994"/>
                </a:cubicBezTo>
                <a:cubicBezTo>
                  <a:pt x="864" y="994"/>
                  <a:pt x="957" y="901"/>
                  <a:pt x="957" y="789"/>
                </a:cubicBezTo>
                <a:cubicBezTo>
                  <a:pt x="957" y="682"/>
                  <a:pt x="864" y="588"/>
                  <a:pt x="750" y="588"/>
                </a:cubicBezTo>
                <a:close/>
                <a:moveTo>
                  <a:pt x="5" y="385"/>
                </a:moveTo>
                <a:lnTo>
                  <a:pt x="5" y="427"/>
                </a:lnTo>
                <a:lnTo>
                  <a:pt x="55" y="427"/>
                </a:lnTo>
                <a:lnTo>
                  <a:pt x="55" y="486"/>
                </a:lnTo>
                <a:lnTo>
                  <a:pt x="98" y="486"/>
                </a:lnTo>
                <a:lnTo>
                  <a:pt x="98" y="427"/>
                </a:lnTo>
                <a:lnTo>
                  <a:pt x="153" y="427"/>
                </a:lnTo>
                <a:lnTo>
                  <a:pt x="153" y="385"/>
                </a:lnTo>
                <a:lnTo>
                  <a:pt x="98" y="385"/>
                </a:lnTo>
                <a:lnTo>
                  <a:pt x="98" y="338"/>
                </a:lnTo>
                <a:lnTo>
                  <a:pt x="55" y="338"/>
                </a:lnTo>
                <a:lnTo>
                  <a:pt x="55" y="385"/>
                </a:lnTo>
                <a:lnTo>
                  <a:pt x="5" y="385"/>
                </a:lnTo>
                <a:close/>
                <a:moveTo>
                  <a:pt x="749" y="351"/>
                </a:moveTo>
                <a:lnTo>
                  <a:pt x="749" y="423"/>
                </a:lnTo>
                <a:lnTo>
                  <a:pt x="838" y="423"/>
                </a:lnTo>
                <a:lnTo>
                  <a:pt x="838" y="512"/>
                </a:lnTo>
                <a:lnTo>
                  <a:pt x="910" y="512"/>
                </a:lnTo>
                <a:lnTo>
                  <a:pt x="910" y="423"/>
                </a:lnTo>
                <a:lnTo>
                  <a:pt x="999" y="423"/>
                </a:lnTo>
                <a:lnTo>
                  <a:pt x="999" y="351"/>
                </a:lnTo>
                <a:lnTo>
                  <a:pt x="910" y="351"/>
                </a:lnTo>
                <a:lnTo>
                  <a:pt x="910" y="262"/>
                </a:lnTo>
                <a:lnTo>
                  <a:pt x="838" y="262"/>
                </a:lnTo>
                <a:lnTo>
                  <a:pt x="838" y="351"/>
                </a:lnTo>
                <a:lnTo>
                  <a:pt x="749" y="351"/>
                </a:lnTo>
                <a:close/>
                <a:moveTo>
                  <a:pt x="480" y="0"/>
                </a:moveTo>
                <a:cubicBezTo>
                  <a:pt x="342" y="0"/>
                  <a:pt x="229" y="113"/>
                  <a:pt x="229" y="249"/>
                </a:cubicBezTo>
                <a:cubicBezTo>
                  <a:pt x="229" y="387"/>
                  <a:pt x="342" y="499"/>
                  <a:pt x="480" y="499"/>
                </a:cubicBezTo>
                <a:cubicBezTo>
                  <a:pt x="618" y="499"/>
                  <a:pt x="724" y="387"/>
                  <a:pt x="724" y="249"/>
                </a:cubicBezTo>
                <a:cubicBezTo>
                  <a:pt x="724" y="113"/>
                  <a:pt x="618" y="0"/>
                  <a:pt x="480" y="0"/>
                </a:cubicBezTo>
                <a:close/>
                <a:moveTo>
                  <a:pt x="625" y="288"/>
                </a:moveTo>
                <a:cubicBezTo>
                  <a:pt x="518" y="288"/>
                  <a:pt x="518" y="288"/>
                  <a:pt x="518" y="288"/>
                </a:cubicBezTo>
                <a:cubicBezTo>
                  <a:pt x="518" y="393"/>
                  <a:pt x="518" y="393"/>
                  <a:pt x="518" y="393"/>
                </a:cubicBezTo>
                <a:cubicBezTo>
                  <a:pt x="436" y="393"/>
                  <a:pt x="436" y="393"/>
                  <a:pt x="436" y="393"/>
                </a:cubicBezTo>
                <a:cubicBezTo>
                  <a:pt x="436" y="288"/>
                  <a:pt x="436" y="288"/>
                  <a:pt x="436" y="288"/>
                </a:cubicBezTo>
                <a:cubicBezTo>
                  <a:pt x="336" y="288"/>
                  <a:pt x="336" y="288"/>
                  <a:pt x="336" y="288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436" y="212"/>
                  <a:pt x="436" y="212"/>
                  <a:pt x="436" y="212"/>
                </a:cubicBezTo>
                <a:cubicBezTo>
                  <a:pt x="436" y="107"/>
                  <a:pt x="436" y="107"/>
                  <a:pt x="436" y="107"/>
                </a:cubicBezTo>
                <a:cubicBezTo>
                  <a:pt x="518" y="107"/>
                  <a:pt x="518" y="107"/>
                  <a:pt x="518" y="107"/>
                </a:cubicBezTo>
                <a:cubicBezTo>
                  <a:pt x="518" y="212"/>
                  <a:pt x="518" y="212"/>
                  <a:pt x="518" y="212"/>
                </a:cubicBezTo>
                <a:cubicBezTo>
                  <a:pt x="625" y="212"/>
                  <a:pt x="625" y="212"/>
                  <a:pt x="625" y="212"/>
                </a:cubicBezTo>
                <a:lnTo>
                  <a:pt x="625" y="288"/>
                </a:lnTo>
                <a:close/>
                <a:moveTo>
                  <a:pt x="257" y="888"/>
                </a:moveTo>
                <a:cubicBezTo>
                  <a:pt x="207" y="888"/>
                  <a:pt x="207" y="888"/>
                  <a:pt x="207" y="888"/>
                </a:cubicBezTo>
                <a:cubicBezTo>
                  <a:pt x="151" y="888"/>
                  <a:pt x="113" y="845"/>
                  <a:pt x="113" y="789"/>
                </a:cubicBezTo>
                <a:cubicBezTo>
                  <a:pt x="113" y="738"/>
                  <a:pt x="151" y="695"/>
                  <a:pt x="207" y="695"/>
                </a:cubicBezTo>
                <a:cubicBezTo>
                  <a:pt x="232" y="695"/>
                  <a:pt x="232" y="695"/>
                  <a:pt x="232" y="695"/>
                </a:cubicBezTo>
                <a:cubicBezTo>
                  <a:pt x="482" y="695"/>
                  <a:pt x="482" y="695"/>
                  <a:pt x="482" y="695"/>
                </a:cubicBezTo>
                <a:cubicBezTo>
                  <a:pt x="532" y="695"/>
                  <a:pt x="576" y="738"/>
                  <a:pt x="576" y="789"/>
                </a:cubicBezTo>
                <a:cubicBezTo>
                  <a:pt x="576" y="794"/>
                  <a:pt x="576" y="801"/>
                  <a:pt x="576" y="807"/>
                </a:cubicBezTo>
                <a:cubicBezTo>
                  <a:pt x="569" y="826"/>
                  <a:pt x="563" y="839"/>
                  <a:pt x="557" y="851"/>
                </a:cubicBezTo>
                <a:cubicBezTo>
                  <a:pt x="676" y="851"/>
                  <a:pt x="676" y="851"/>
                  <a:pt x="676" y="851"/>
                </a:cubicBezTo>
                <a:cubicBezTo>
                  <a:pt x="676" y="839"/>
                  <a:pt x="682" y="826"/>
                  <a:pt x="682" y="807"/>
                </a:cubicBezTo>
                <a:cubicBezTo>
                  <a:pt x="682" y="807"/>
                  <a:pt x="682" y="807"/>
                  <a:pt x="682" y="807"/>
                </a:cubicBezTo>
                <a:cubicBezTo>
                  <a:pt x="682" y="801"/>
                  <a:pt x="682" y="794"/>
                  <a:pt x="682" y="789"/>
                </a:cubicBezTo>
                <a:cubicBezTo>
                  <a:pt x="682" y="682"/>
                  <a:pt x="595" y="588"/>
                  <a:pt x="482" y="588"/>
                </a:cubicBezTo>
                <a:cubicBezTo>
                  <a:pt x="232" y="588"/>
                  <a:pt x="232" y="588"/>
                  <a:pt x="232" y="588"/>
                </a:cubicBezTo>
                <a:cubicBezTo>
                  <a:pt x="207" y="588"/>
                  <a:pt x="207" y="588"/>
                  <a:pt x="207" y="588"/>
                </a:cubicBezTo>
                <a:cubicBezTo>
                  <a:pt x="94" y="588"/>
                  <a:pt x="0" y="682"/>
                  <a:pt x="0" y="789"/>
                </a:cubicBezTo>
                <a:cubicBezTo>
                  <a:pt x="0" y="901"/>
                  <a:pt x="94" y="994"/>
                  <a:pt x="207" y="994"/>
                </a:cubicBezTo>
                <a:cubicBezTo>
                  <a:pt x="350" y="994"/>
                  <a:pt x="350" y="994"/>
                  <a:pt x="350" y="994"/>
                </a:cubicBezTo>
                <a:cubicBezTo>
                  <a:pt x="313" y="970"/>
                  <a:pt x="275" y="932"/>
                  <a:pt x="257" y="88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102"/>
          <p:cNvSpPr>
            <a:spLocks noChangeAspect="1" noEditPoints="1"/>
          </p:cNvSpPr>
          <p:nvPr/>
        </p:nvSpPr>
        <p:spPr bwMode="auto">
          <a:xfrm>
            <a:off x="5799814" y="3563421"/>
            <a:ext cx="449865" cy="453811"/>
          </a:xfrm>
          <a:custGeom>
            <a:avLst/>
            <a:gdLst>
              <a:gd name="T0" fmla="*/ 775 w 999"/>
              <a:gd name="T1" fmla="*/ 879 h 1007"/>
              <a:gd name="T2" fmla="*/ 567 w 999"/>
              <a:gd name="T3" fmla="*/ 517 h 1007"/>
              <a:gd name="T4" fmla="*/ 889 w 999"/>
              <a:gd name="T5" fmla="*/ 251 h 1007"/>
              <a:gd name="T6" fmla="*/ 962 w 999"/>
              <a:gd name="T7" fmla="*/ 504 h 1007"/>
              <a:gd name="T8" fmla="*/ 775 w 999"/>
              <a:gd name="T9" fmla="*/ 879 h 1007"/>
              <a:gd name="T10" fmla="*/ 857 w 999"/>
              <a:gd name="T11" fmla="*/ 153 h 1007"/>
              <a:gd name="T12" fmla="*/ 515 w 999"/>
              <a:gd name="T13" fmla="*/ 431 h 1007"/>
              <a:gd name="T14" fmla="*/ 515 w 999"/>
              <a:gd name="T15" fmla="*/ 466 h 1007"/>
              <a:gd name="T16" fmla="*/ 874 w 999"/>
              <a:gd name="T17" fmla="*/ 171 h 1007"/>
              <a:gd name="T18" fmla="*/ 857 w 999"/>
              <a:gd name="T19" fmla="*/ 153 h 1007"/>
              <a:gd name="T20" fmla="*/ 820 w 999"/>
              <a:gd name="T21" fmla="*/ 117 h 1007"/>
              <a:gd name="T22" fmla="*/ 515 w 999"/>
              <a:gd name="T23" fmla="*/ 366 h 1007"/>
              <a:gd name="T24" fmla="*/ 515 w 999"/>
              <a:gd name="T25" fmla="*/ 403 h 1007"/>
              <a:gd name="T26" fmla="*/ 842 w 999"/>
              <a:gd name="T27" fmla="*/ 137 h 1007"/>
              <a:gd name="T28" fmla="*/ 820 w 999"/>
              <a:gd name="T29" fmla="*/ 117 h 1007"/>
              <a:gd name="T30" fmla="*/ 779 w 999"/>
              <a:gd name="T31" fmla="*/ 86 h 1007"/>
              <a:gd name="T32" fmla="*/ 515 w 999"/>
              <a:gd name="T33" fmla="*/ 301 h 1007"/>
              <a:gd name="T34" fmla="*/ 515 w 999"/>
              <a:gd name="T35" fmla="*/ 338 h 1007"/>
              <a:gd name="T36" fmla="*/ 803 w 999"/>
              <a:gd name="T37" fmla="*/ 104 h 1007"/>
              <a:gd name="T38" fmla="*/ 779 w 999"/>
              <a:gd name="T39" fmla="*/ 86 h 1007"/>
              <a:gd name="T40" fmla="*/ 733 w 999"/>
              <a:gd name="T41" fmla="*/ 58 h 1007"/>
              <a:gd name="T42" fmla="*/ 515 w 999"/>
              <a:gd name="T43" fmla="*/ 236 h 1007"/>
              <a:gd name="T44" fmla="*/ 515 w 999"/>
              <a:gd name="T45" fmla="*/ 273 h 1007"/>
              <a:gd name="T46" fmla="*/ 759 w 999"/>
              <a:gd name="T47" fmla="*/ 74 h 1007"/>
              <a:gd name="T48" fmla="*/ 733 w 999"/>
              <a:gd name="T49" fmla="*/ 58 h 1007"/>
              <a:gd name="T50" fmla="*/ 682 w 999"/>
              <a:gd name="T51" fmla="*/ 35 h 1007"/>
              <a:gd name="T52" fmla="*/ 515 w 999"/>
              <a:gd name="T53" fmla="*/ 171 h 1007"/>
              <a:gd name="T54" fmla="*/ 515 w 999"/>
              <a:gd name="T55" fmla="*/ 208 h 1007"/>
              <a:gd name="T56" fmla="*/ 711 w 999"/>
              <a:gd name="T57" fmla="*/ 47 h 1007"/>
              <a:gd name="T58" fmla="*/ 682 w 999"/>
              <a:gd name="T59" fmla="*/ 35 h 1007"/>
              <a:gd name="T60" fmla="*/ 624 w 999"/>
              <a:gd name="T61" fmla="*/ 17 h 1007"/>
              <a:gd name="T62" fmla="*/ 515 w 999"/>
              <a:gd name="T63" fmla="*/ 106 h 1007"/>
              <a:gd name="T64" fmla="*/ 515 w 999"/>
              <a:gd name="T65" fmla="*/ 143 h 1007"/>
              <a:gd name="T66" fmla="*/ 658 w 999"/>
              <a:gd name="T67" fmla="*/ 27 h 1007"/>
              <a:gd name="T68" fmla="*/ 624 w 999"/>
              <a:gd name="T69" fmla="*/ 17 h 1007"/>
              <a:gd name="T70" fmla="*/ 560 w 999"/>
              <a:gd name="T71" fmla="*/ 4 h 1007"/>
              <a:gd name="T72" fmla="*/ 515 w 999"/>
              <a:gd name="T73" fmla="*/ 41 h 1007"/>
              <a:gd name="T74" fmla="*/ 515 w 999"/>
              <a:gd name="T75" fmla="*/ 77 h 1007"/>
              <a:gd name="T76" fmla="*/ 598 w 999"/>
              <a:gd name="T77" fmla="*/ 11 h 1007"/>
              <a:gd name="T78" fmla="*/ 560 w 999"/>
              <a:gd name="T79" fmla="*/ 4 h 1007"/>
              <a:gd name="T80" fmla="*/ 515 w 999"/>
              <a:gd name="T81" fmla="*/ 0 h 1007"/>
              <a:gd name="T82" fmla="*/ 515 w 999"/>
              <a:gd name="T83" fmla="*/ 13 h 1007"/>
              <a:gd name="T84" fmla="*/ 529 w 999"/>
              <a:gd name="T85" fmla="*/ 1 h 1007"/>
              <a:gd name="T86" fmla="*/ 515 w 999"/>
              <a:gd name="T87" fmla="*/ 0 h 1007"/>
              <a:gd name="T88" fmla="*/ 481 w 999"/>
              <a:gd name="T89" fmla="*/ 511 h 1007"/>
              <a:gd name="T90" fmla="*/ 480 w 999"/>
              <a:gd name="T91" fmla="*/ 508 h 1007"/>
              <a:gd name="T92" fmla="*/ 479 w 999"/>
              <a:gd name="T93" fmla="*/ 504 h 1007"/>
              <a:gd name="T94" fmla="*/ 479 w 999"/>
              <a:gd name="T95" fmla="*/ 0 h 1007"/>
              <a:gd name="T96" fmla="*/ 0 w 999"/>
              <a:gd name="T97" fmla="*/ 504 h 1007"/>
              <a:gd name="T98" fmla="*/ 500 w 999"/>
              <a:gd name="T99" fmla="*/ 1007 h 1007"/>
              <a:gd name="T100" fmla="*/ 732 w 999"/>
              <a:gd name="T101" fmla="*/ 950 h 1007"/>
              <a:gd name="T102" fmla="*/ 482 w 999"/>
              <a:gd name="T103" fmla="*/ 512 h 1007"/>
              <a:gd name="T104" fmla="*/ 481 w 999"/>
              <a:gd name="T105" fmla="*/ 511 h 1007"/>
              <a:gd name="T106" fmla="*/ 897 w 999"/>
              <a:gd name="T107" fmla="*/ 199 h 1007"/>
              <a:gd name="T108" fmla="*/ 520 w 999"/>
              <a:gd name="T109" fmla="*/ 508 h 1007"/>
              <a:gd name="T110" fmla="*/ 763 w 999"/>
              <a:gd name="T111" fmla="*/ 931 h 1007"/>
              <a:gd name="T112" fmla="*/ 999 w 999"/>
              <a:gd name="T113" fmla="*/ 504 h 1007"/>
              <a:gd name="T114" fmla="*/ 897 w 999"/>
              <a:gd name="T115" fmla="*/ 199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99" h="1007">
                <a:moveTo>
                  <a:pt x="775" y="879"/>
                </a:moveTo>
                <a:lnTo>
                  <a:pt x="567" y="517"/>
                </a:lnTo>
                <a:lnTo>
                  <a:pt x="889" y="251"/>
                </a:lnTo>
                <a:cubicBezTo>
                  <a:pt x="938" y="327"/>
                  <a:pt x="962" y="413"/>
                  <a:pt x="962" y="504"/>
                </a:cubicBezTo>
                <a:cubicBezTo>
                  <a:pt x="962" y="654"/>
                  <a:pt x="893" y="791"/>
                  <a:pt x="775" y="879"/>
                </a:cubicBezTo>
                <a:close/>
                <a:moveTo>
                  <a:pt x="857" y="153"/>
                </a:moveTo>
                <a:lnTo>
                  <a:pt x="515" y="431"/>
                </a:lnTo>
                <a:lnTo>
                  <a:pt x="515" y="466"/>
                </a:lnTo>
                <a:lnTo>
                  <a:pt x="874" y="171"/>
                </a:lnTo>
                <a:lnTo>
                  <a:pt x="857" y="153"/>
                </a:lnTo>
                <a:close/>
                <a:moveTo>
                  <a:pt x="820" y="117"/>
                </a:moveTo>
                <a:lnTo>
                  <a:pt x="515" y="366"/>
                </a:lnTo>
                <a:lnTo>
                  <a:pt x="515" y="403"/>
                </a:lnTo>
                <a:lnTo>
                  <a:pt x="842" y="137"/>
                </a:lnTo>
                <a:lnTo>
                  <a:pt x="820" y="117"/>
                </a:lnTo>
                <a:close/>
                <a:moveTo>
                  <a:pt x="779" y="86"/>
                </a:moveTo>
                <a:lnTo>
                  <a:pt x="515" y="301"/>
                </a:lnTo>
                <a:lnTo>
                  <a:pt x="515" y="338"/>
                </a:lnTo>
                <a:lnTo>
                  <a:pt x="803" y="104"/>
                </a:lnTo>
                <a:lnTo>
                  <a:pt x="779" y="86"/>
                </a:lnTo>
                <a:close/>
                <a:moveTo>
                  <a:pt x="733" y="58"/>
                </a:moveTo>
                <a:lnTo>
                  <a:pt x="515" y="236"/>
                </a:lnTo>
                <a:lnTo>
                  <a:pt x="515" y="273"/>
                </a:lnTo>
                <a:lnTo>
                  <a:pt x="759" y="74"/>
                </a:lnTo>
                <a:cubicBezTo>
                  <a:pt x="750" y="68"/>
                  <a:pt x="742" y="63"/>
                  <a:pt x="733" y="58"/>
                </a:cubicBezTo>
                <a:close/>
                <a:moveTo>
                  <a:pt x="682" y="35"/>
                </a:moveTo>
                <a:lnTo>
                  <a:pt x="515" y="171"/>
                </a:lnTo>
                <a:lnTo>
                  <a:pt x="515" y="208"/>
                </a:lnTo>
                <a:lnTo>
                  <a:pt x="711" y="47"/>
                </a:lnTo>
                <a:cubicBezTo>
                  <a:pt x="702" y="43"/>
                  <a:pt x="692" y="39"/>
                  <a:pt x="682" y="35"/>
                </a:cubicBezTo>
                <a:close/>
                <a:moveTo>
                  <a:pt x="624" y="17"/>
                </a:moveTo>
                <a:lnTo>
                  <a:pt x="515" y="106"/>
                </a:lnTo>
                <a:lnTo>
                  <a:pt x="515" y="143"/>
                </a:lnTo>
                <a:lnTo>
                  <a:pt x="658" y="27"/>
                </a:lnTo>
                <a:cubicBezTo>
                  <a:pt x="647" y="22"/>
                  <a:pt x="636" y="19"/>
                  <a:pt x="624" y="17"/>
                </a:cubicBezTo>
                <a:close/>
                <a:moveTo>
                  <a:pt x="560" y="4"/>
                </a:moveTo>
                <a:lnTo>
                  <a:pt x="515" y="41"/>
                </a:lnTo>
                <a:lnTo>
                  <a:pt x="515" y="77"/>
                </a:lnTo>
                <a:lnTo>
                  <a:pt x="598" y="11"/>
                </a:lnTo>
                <a:cubicBezTo>
                  <a:pt x="586" y="8"/>
                  <a:pt x="573" y="5"/>
                  <a:pt x="560" y="4"/>
                </a:cubicBezTo>
                <a:close/>
                <a:moveTo>
                  <a:pt x="515" y="0"/>
                </a:moveTo>
                <a:lnTo>
                  <a:pt x="515" y="13"/>
                </a:lnTo>
                <a:lnTo>
                  <a:pt x="529" y="1"/>
                </a:lnTo>
                <a:lnTo>
                  <a:pt x="515" y="0"/>
                </a:lnTo>
                <a:close/>
                <a:moveTo>
                  <a:pt x="481" y="511"/>
                </a:moveTo>
                <a:lnTo>
                  <a:pt x="480" y="508"/>
                </a:lnTo>
                <a:lnTo>
                  <a:pt x="479" y="504"/>
                </a:lnTo>
                <a:lnTo>
                  <a:pt x="479" y="0"/>
                </a:lnTo>
                <a:cubicBezTo>
                  <a:pt x="213" y="11"/>
                  <a:pt x="0" y="233"/>
                  <a:pt x="0" y="504"/>
                </a:cubicBezTo>
                <a:cubicBezTo>
                  <a:pt x="0" y="782"/>
                  <a:pt x="223" y="1007"/>
                  <a:pt x="500" y="1007"/>
                </a:cubicBezTo>
                <a:cubicBezTo>
                  <a:pt x="584" y="1007"/>
                  <a:pt x="663" y="987"/>
                  <a:pt x="732" y="950"/>
                </a:cubicBezTo>
                <a:lnTo>
                  <a:pt x="482" y="512"/>
                </a:lnTo>
                <a:lnTo>
                  <a:pt x="481" y="511"/>
                </a:lnTo>
                <a:close/>
                <a:moveTo>
                  <a:pt x="897" y="199"/>
                </a:moveTo>
                <a:lnTo>
                  <a:pt x="520" y="508"/>
                </a:lnTo>
                <a:lnTo>
                  <a:pt x="763" y="931"/>
                </a:lnTo>
                <a:cubicBezTo>
                  <a:pt x="904" y="842"/>
                  <a:pt x="999" y="685"/>
                  <a:pt x="999" y="504"/>
                </a:cubicBezTo>
                <a:cubicBezTo>
                  <a:pt x="999" y="389"/>
                  <a:pt x="961" y="283"/>
                  <a:pt x="897" y="19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116"/>
          <p:cNvSpPr>
            <a:spLocks noChangeAspect="1" noEditPoints="1"/>
          </p:cNvSpPr>
          <p:nvPr/>
        </p:nvSpPr>
        <p:spPr bwMode="auto">
          <a:xfrm>
            <a:off x="3799982" y="3461686"/>
            <a:ext cx="580907" cy="657280"/>
          </a:xfrm>
          <a:custGeom>
            <a:avLst/>
            <a:gdLst>
              <a:gd name="T0" fmla="*/ 526 w 1096"/>
              <a:gd name="T1" fmla="*/ 656 h 1241"/>
              <a:gd name="T2" fmla="*/ 570 w 1096"/>
              <a:gd name="T3" fmla="*/ 586 h 1241"/>
              <a:gd name="T4" fmla="*/ 760 w 1096"/>
              <a:gd name="T5" fmla="*/ 754 h 1241"/>
              <a:gd name="T6" fmla="*/ 415 w 1096"/>
              <a:gd name="T7" fmla="*/ 833 h 1241"/>
              <a:gd name="T8" fmla="*/ 337 w 1096"/>
              <a:gd name="T9" fmla="*/ 487 h 1241"/>
              <a:gd name="T10" fmla="*/ 682 w 1096"/>
              <a:gd name="T11" fmla="*/ 409 h 1241"/>
              <a:gd name="T12" fmla="*/ 742 w 1096"/>
              <a:gd name="T13" fmla="*/ 314 h 1241"/>
              <a:gd name="T14" fmla="*/ 355 w 1096"/>
              <a:gd name="T15" fmla="*/ 928 h 1241"/>
              <a:gd name="T16" fmla="*/ 742 w 1096"/>
              <a:gd name="T17" fmla="*/ 314 h 1241"/>
              <a:gd name="T18" fmla="*/ 1034 w 1096"/>
              <a:gd name="T19" fmla="*/ 945 h 1241"/>
              <a:gd name="T20" fmla="*/ 906 w 1096"/>
              <a:gd name="T21" fmla="*/ 875 h 1241"/>
              <a:gd name="T22" fmla="*/ 894 w 1096"/>
              <a:gd name="T23" fmla="*/ 838 h 1241"/>
              <a:gd name="T24" fmla="*/ 948 w 1096"/>
              <a:gd name="T25" fmla="*/ 802 h 1241"/>
              <a:gd name="T26" fmla="*/ 1071 w 1096"/>
              <a:gd name="T27" fmla="*/ 879 h 1241"/>
              <a:gd name="T28" fmla="*/ 549 w 1096"/>
              <a:gd name="T29" fmla="*/ 1029 h 1241"/>
              <a:gd name="T30" fmla="*/ 590 w 1096"/>
              <a:gd name="T31" fmla="*/ 1057 h 1241"/>
              <a:gd name="T32" fmla="*/ 585 w 1096"/>
              <a:gd name="T33" fmla="*/ 1203 h 1241"/>
              <a:gd name="T34" fmla="*/ 509 w 1096"/>
              <a:gd name="T35" fmla="*/ 1203 h 1241"/>
              <a:gd name="T36" fmla="*/ 506 w 1096"/>
              <a:gd name="T37" fmla="*/ 1057 h 1241"/>
              <a:gd name="T38" fmla="*/ 549 w 1096"/>
              <a:gd name="T39" fmla="*/ 1029 h 1241"/>
              <a:gd name="T40" fmla="*/ 549 w 1096"/>
              <a:gd name="T41" fmla="*/ 708 h 1241"/>
              <a:gd name="T42" fmla="*/ 464 w 1096"/>
              <a:gd name="T43" fmla="*/ 640 h 1241"/>
              <a:gd name="T44" fmla="*/ 549 w 1096"/>
              <a:gd name="T45" fmla="*/ 534 h 1241"/>
              <a:gd name="T46" fmla="*/ 633 w 1096"/>
              <a:gd name="T47" fmla="*/ 601 h 1241"/>
              <a:gd name="T48" fmla="*/ 684 w 1096"/>
              <a:gd name="T49" fmla="*/ 591 h 1241"/>
              <a:gd name="T50" fmla="*/ 701 w 1096"/>
              <a:gd name="T51" fmla="*/ 484 h 1241"/>
              <a:gd name="T52" fmla="*/ 623 w 1096"/>
              <a:gd name="T53" fmla="*/ 503 h 1241"/>
              <a:gd name="T54" fmla="*/ 590 w 1096"/>
              <a:gd name="T55" fmla="*/ 420 h 1241"/>
              <a:gd name="T56" fmla="*/ 506 w 1096"/>
              <a:gd name="T57" fmla="*/ 420 h 1241"/>
              <a:gd name="T58" fmla="*/ 455 w 1096"/>
              <a:gd name="T59" fmla="*/ 518 h 1241"/>
              <a:gd name="T60" fmla="*/ 375 w 1096"/>
              <a:gd name="T61" fmla="*/ 511 h 1241"/>
              <a:gd name="T62" fmla="*/ 413 w 1096"/>
              <a:gd name="T63" fmla="*/ 591 h 1241"/>
              <a:gd name="T64" fmla="*/ 354 w 1096"/>
              <a:gd name="T65" fmla="*/ 684 h 1241"/>
              <a:gd name="T66" fmla="*/ 454 w 1096"/>
              <a:gd name="T67" fmla="*/ 723 h 1241"/>
              <a:gd name="T68" fmla="*/ 506 w 1096"/>
              <a:gd name="T69" fmla="*/ 753 h 1241"/>
              <a:gd name="T70" fmla="*/ 549 w 1096"/>
              <a:gd name="T71" fmla="*/ 826 h 1241"/>
              <a:gd name="T72" fmla="*/ 590 w 1096"/>
              <a:gd name="T73" fmla="*/ 753 h 1241"/>
              <a:gd name="T74" fmla="*/ 700 w 1096"/>
              <a:gd name="T75" fmla="*/ 758 h 1241"/>
              <a:gd name="T76" fmla="*/ 743 w 1096"/>
              <a:gd name="T77" fmla="*/ 685 h 1241"/>
              <a:gd name="T78" fmla="*/ 684 w 1096"/>
              <a:gd name="T79" fmla="*/ 591 h 1241"/>
              <a:gd name="T80" fmla="*/ 217 w 1096"/>
              <a:gd name="T81" fmla="*/ 860 h 1241"/>
              <a:gd name="T82" fmla="*/ 151 w 1096"/>
              <a:gd name="T83" fmla="*/ 877 h 1241"/>
              <a:gd name="T84" fmla="*/ 11 w 1096"/>
              <a:gd name="T85" fmla="*/ 930 h 1241"/>
              <a:gd name="T86" fmla="*/ 128 w 1096"/>
              <a:gd name="T87" fmla="*/ 836 h 1241"/>
              <a:gd name="T88" fmla="*/ 175 w 1096"/>
              <a:gd name="T89" fmla="*/ 787 h 1241"/>
              <a:gd name="T90" fmla="*/ 879 w 1096"/>
              <a:gd name="T91" fmla="*/ 381 h 1241"/>
              <a:gd name="T92" fmla="*/ 945 w 1096"/>
              <a:gd name="T93" fmla="*/ 364 h 1241"/>
              <a:gd name="T94" fmla="*/ 1085 w 1096"/>
              <a:gd name="T95" fmla="*/ 311 h 1241"/>
              <a:gd name="T96" fmla="*/ 969 w 1096"/>
              <a:gd name="T97" fmla="*/ 405 h 1241"/>
              <a:gd name="T98" fmla="*/ 921 w 1096"/>
              <a:gd name="T99" fmla="*/ 454 h 1241"/>
              <a:gd name="T100" fmla="*/ 63 w 1096"/>
              <a:gd name="T101" fmla="*/ 296 h 1241"/>
              <a:gd name="T102" fmla="*/ 190 w 1096"/>
              <a:gd name="T103" fmla="*/ 366 h 1241"/>
              <a:gd name="T104" fmla="*/ 203 w 1096"/>
              <a:gd name="T105" fmla="*/ 403 h 1241"/>
              <a:gd name="T106" fmla="*/ 149 w 1096"/>
              <a:gd name="T107" fmla="*/ 439 h 1241"/>
              <a:gd name="T108" fmla="*/ 25 w 1096"/>
              <a:gd name="T109" fmla="*/ 362 h 1241"/>
              <a:gd name="T110" fmla="*/ 549 w 1096"/>
              <a:gd name="T111" fmla="*/ 213 h 1241"/>
              <a:gd name="T112" fmla="*/ 506 w 1096"/>
              <a:gd name="T113" fmla="*/ 184 h 1241"/>
              <a:gd name="T114" fmla="*/ 511 w 1096"/>
              <a:gd name="T115" fmla="*/ 39 h 1241"/>
              <a:gd name="T116" fmla="*/ 587 w 1096"/>
              <a:gd name="T117" fmla="*/ 39 h 1241"/>
              <a:gd name="T118" fmla="*/ 590 w 1096"/>
              <a:gd name="T119" fmla="*/ 184 h 1241"/>
              <a:gd name="T120" fmla="*/ 549 w 1096"/>
              <a:gd name="T121" fmla="*/ 213 h 1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96" h="1241">
                <a:moveTo>
                  <a:pt x="583" y="642"/>
                </a:moveTo>
                <a:cubicBezTo>
                  <a:pt x="571" y="661"/>
                  <a:pt x="545" y="667"/>
                  <a:pt x="526" y="656"/>
                </a:cubicBezTo>
                <a:cubicBezTo>
                  <a:pt x="507" y="643"/>
                  <a:pt x="501" y="618"/>
                  <a:pt x="513" y="599"/>
                </a:cubicBezTo>
                <a:cubicBezTo>
                  <a:pt x="525" y="580"/>
                  <a:pt x="551" y="574"/>
                  <a:pt x="570" y="586"/>
                </a:cubicBezTo>
                <a:cubicBezTo>
                  <a:pt x="589" y="598"/>
                  <a:pt x="595" y="623"/>
                  <a:pt x="583" y="642"/>
                </a:cubicBezTo>
                <a:close/>
                <a:moveTo>
                  <a:pt x="760" y="754"/>
                </a:moveTo>
                <a:cubicBezTo>
                  <a:pt x="714" y="827"/>
                  <a:pt x="634" y="871"/>
                  <a:pt x="549" y="871"/>
                </a:cubicBezTo>
                <a:cubicBezTo>
                  <a:pt x="501" y="871"/>
                  <a:pt x="455" y="857"/>
                  <a:pt x="415" y="833"/>
                </a:cubicBezTo>
                <a:cubicBezTo>
                  <a:pt x="358" y="797"/>
                  <a:pt x="320" y="741"/>
                  <a:pt x="305" y="676"/>
                </a:cubicBezTo>
                <a:cubicBezTo>
                  <a:pt x="290" y="611"/>
                  <a:pt x="301" y="544"/>
                  <a:pt x="337" y="487"/>
                </a:cubicBezTo>
                <a:cubicBezTo>
                  <a:pt x="383" y="414"/>
                  <a:pt x="463" y="371"/>
                  <a:pt x="549" y="371"/>
                </a:cubicBezTo>
                <a:cubicBezTo>
                  <a:pt x="596" y="371"/>
                  <a:pt x="642" y="385"/>
                  <a:pt x="682" y="409"/>
                </a:cubicBezTo>
                <a:cubicBezTo>
                  <a:pt x="798" y="483"/>
                  <a:pt x="833" y="637"/>
                  <a:pt x="760" y="754"/>
                </a:cubicBezTo>
                <a:close/>
                <a:moveTo>
                  <a:pt x="742" y="314"/>
                </a:moveTo>
                <a:cubicBezTo>
                  <a:pt x="573" y="207"/>
                  <a:pt x="348" y="258"/>
                  <a:pt x="241" y="427"/>
                </a:cubicBezTo>
                <a:cubicBezTo>
                  <a:pt x="135" y="596"/>
                  <a:pt x="185" y="821"/>
                  <a:pt x="355" y="928"/>
                </a:cubicBezTo>
                <a:cubicBezTo>
                  <a:pt x="524" y="1034"/>
                  <a:pt x="749" y="984"/>
                  <a:pt x="856" y="814"/>
                </a:cubicBezTo>
                <a:cubicBezTo>
                  <a:pt x="962" y="645"/>
                  <a:pt x="912" y="420"/>
                  <a:pt x="742" y="314"/>
                </a:cubicBezTo>
                <a:close/>
                <a:moveTo>
                  <a:pt x="1085" y="931"/>
                </a:moveTo>
                <a:cubicBezTo>
                  <a:pt x="1074" y="949"/>
                  <a:pt x="1051" y="955"/>
                  <a:pt x="1034" y="945"/>
                </a:cubicBezTo>
                <a:cubicBezTo>
                  <a:pt x="1019" y="937"/>
                  <a:pt x="989" y="911"/>
                  <a:pt x="945" y="877"/>
                </a:cubicBezTo>
                <a:cubicBezTo>
                  <a:pt x="933" y="883"/>
                  <a:pt x="918" y="883"/>
                  <a:pt x="906" y="875"/>
                </a:cubicBezTo>
                <a:lnTo>
                  <a:pt x="879" y="860"/>
                </a:lnTo>
                <a:cubicBezTo>
                  <a:pt x="884" y="854"/>
                  <a:pt x="889" y="846"/>
                  <a:pt x="894" y="838"/>
                </a:cubicBezTo>
                <a:cubicBezTo>
                  <a:pt x="904" y="822"/>
                  <a:pt x="913" y="805"/>
                  <a:pt x="921" y="787"/>
                </a:cubicBezTo>
                <a:lnTo>
                  <a:pt x="948" y="802"/>
                </a:lnTo>
                <a:cubicBezTo>
                  <a:pt x="960" y="810"/>
                  <a:pt x="967" y="823"/>
                  <a:pt x="969" y="836"/>
                </a:cubicBezTo>
                <a:cubicBezTo>
                  <a:pt x="1019" y="857"/>
                  <a:pt x="1056" y="871"/>
                  <a:pt x="1071" y="879"/>
                </a:cubicBezTo>
                <a:cubicBezTo>
                  <a:pt x="1089" y="890"/>
                  <a:pt x="1095" y="913"/>
                  <a:pt x="1085" y="931"/>
                </a:cubicBezTo>
                <a:close/>
                <a:moveTo>
                  <a:pt x="549" y="1029"/>
                </a:moveTo>
                <a:cubicBezTo>
                  <a:pt x="562" y="1029"/>
                  <a:pt x="576" y="1028"/>
                  <a:pt x="590" y="1027"/>
                </a:cubicBezTo>
                <a:lnTo>
                  <a:pt x="590" y="1057"/>
                </a:lnTo>
                <a:cubicBezTo>
                  <a:pt x="590" y="1072"/>
                  <a:pt x="583" y="1085"/>
                  <a:pt x="571" y="1092"/>
                </a:cubicBezTo>
                <a:cubicBezTo>
                  <a:pt x="579" y="1146"/>
                  <a:pt x="585" y="1185"/>
                  <a:pt x="585" y="1203"/>
                </a:cubicBezTo>
                <a:cubicBezTo>
                  <a:pt x="585" y="1224"/>
                  <a:pt x="569" y="1241"/>
                  <a:pt x="548" y="1241"/>
                </a:cubicBezTo>
                <a:cubicBezTo>
                  <a:pt x="527" y="1241"/>
                  <a:pt x="509" y="1224"/>
                  <a:pt x="509" y="1203"/>
                </a:cubicBezTo>
                <a:cubicBezTo>
                  <a:pt x="509" y="1185"/>
                  <a:pt x="517" y="1147"/>
                  <a:pt x="525" y="1092"/>
                </a:cubicBezTo>
                <a:cubicBezTo>
                  <a:pt x="513" y="1085"/>
                  <a:pt x="506" y="1072"/>
                  <a:pt x="506" y="1057"/>
                </a:cubicBezTo>
                <a:lnTo>
                  <a:pt x="506" y="1026"/>
                </a:lnTo>
                <a:cubicBezTo>
                  <a:pt x="520" y="1028"/>
                  <a:pt x="534" y="1029"/>
                  <a:pt x="549" y="1029"/>
                </a:cubicBezTo>
                <a:close/>
                <a:moveTo>
                  <a:pt x="621" y="667"/>
                </a:moveTo>
                <a:cubicBezTo>
                  <a:pt x="605" y="692"/>
                  <a:pt x="578" y="708"/>
                  <a:pt x="549" y="708"/>
                </a:cubicBezTo>
                <a:cubicBezTo>
                  <a:pt x="532" y="708"/>
                  <a:pt x="516" y="702"/>
                  <a:pt x="502" y="694"/>
                </a:cubicBezTo>
                <a:cubicBezTo>
                  <a:pt x="483" y="682"/>
                  <a:pt x="469" y="662"/>
                  <a:pt x="464" y="640"/>
                </a:cubicBezTo>
                <a:cubicBezTo>
                  <a:pt x="458" y="617"/>
                  <a:pt x="463" y="594"/>
                  <a:pt x="475" y="575"/>
                </a:cubicBezTo>
                <a:cubicBezTo>
                  <a:pt x="491" y="550"/>
                  <a:pt x="518" y="534"/>
                  <a:pt x="549" y="534"/>
                </a:cubicBezTo>
                <a:cubicBezTo>
                  <a:pt x="564" y="534"/>
                  <a:pt x="580" y="539"/>
                  <a:pt x="595" y="547"/>
                </a:cubicBezTo>
                <a:cubicBezTo>
                  <a:pt x="614" y="560"/>
                  <a:pt x="627" y="579"/>
                  <a:pt x="633" y="601"/>
                </a:cubicBezTo>
                <a:cubicBezTo>
                  <a:pt x="638" y="624"/>
                  <a:pt x="634" y="647"/>
                  <a:pt x="621" y="667"/>
                </a:cubicBezTo>
                <a:close/>
                <a:moveTo>
                  <a:pt x="684" y="591"/>
                </a:moveTo>
                <a:lnTo>
                  <a:pt x="743" y="556"/>
                </a:lnTo>
                <a:cubicBezTo>
                  <a:pt x="734" y="530"/>
                  <a:pt x="720" y="505"/>
                  <a:pt x="701" y="484"/>
                </a:cubicBezTo>
                <a:lnTo>
                  <a:pt x="642" y="518"/>
                </a:lnTo>
                <a:cubicBezTo>
                  <a:pt x="636" y="513"/>
                  <a:pt x="629" y="508"/>
                  <a:pt x="623" y="503"/>
                </a:cubicBezTo>
                <a:cubicBezTo>
                  <a:pt x="612" y="496"/>
                  <a:pt x="601" y="492"/>
                  <a:pt x="590" y="488"/>
                </a:cubicBezTo>
                <a:lnTo>
                  <a:pt x="590" y="420"/>
                </a:lnTo>
                <a:cubicBezTo>
                  <a:pt x="577" y="418"/>
                  <a:pt x="563" y="416"/>
                  <a:pt x="549" y="416"/>
                </a:cubicBezTo>
                <a:cubicBezTo>
                  <a:pt x="534" y="416"/>
                  <a:pt x="520" y="418"/>
                  <a:pt x="506" y="420"/>
                </a:cubicBezTo>
                <a:lnTo>
                  <a:pt x="506" y="489"/>
                </a:lnTo>
                <a:cubicBezTo>
                  <a:pt x="488" y="495"/>
                  <a:pt x="470" y="505"/>
                  <a:pt x="455" y="518"/>
                </a:cubicBezTo>
                <a:lnTo>
                  <a:pt x="396" y="485"/>
                </a:lnTo>
                <a:cubicBezTo>
                  <a:pt x="388" y="493"/>
                  <a:pt x="382" y="502"/>
                  <a:pt x="375" y="511"/>
                </a:cubicBezTo>
                <a:cubicBezTo>
                  <a:pt x="367" y="526"/>
                  <a:pt x="359" y="541"/>
                  <a:pt x="354" y="557"/>
                </a:cubicBezTo>
                <a:lnTo>
                  <a:pt x="413" y="591"/>
                </a:lnTo>
                <a:cubicBezTo>
                  <a:pt x="408" y="611"/>
                  <a:pt x="408" y="631"/>
                  <a:pt x="413" y="651"/>
                </a:cubicBezTo>
                <a:lnTo>
                  <a:pt x="354" y="684"/>
                </a:lnTo>
                <a:cubicBezTo>
                  <a:pt x="362" y="711"/>
                  <a:pt x="377" y="736"/>
                  <a:pt x="396" y="757"/>
                </a:cubicBezTo>
                <a:lnTo>
                  <a:pt x="454" y="723"/>
                </a:lnTo>
                <a:cubicBezTo>
                  <a:pt x="461" y="728"/>
                  <a:pt x="467" y="734"/>
                  <a:pt x="474" y="738"/>
                </a:cubicBezTo>
                <a:cubicBezTo>
                  <a:pt x="484" y="745"/>
                  <a:pt x="495" y="749"/>
                  <a:pt x="506" y="753"/>
                </a:cubicBezTo>
                <a:lnTo>
                  <a:pt x="506" y="821"/>
                </a:lnTo>
                <a:cubicBezTo>
                  <a:pt x="520" y="824"/>
                  <a:pt x="534" y="826"/>
                  <a:pt x="549" y="826"/>
                </a:cubicBezTo>
                <a:cubicBezTo>
                  <a:pt x="563" y="826"/>
                  <a:pt x="576" y="823"/>
                  <a:pt x="590" y="821"/>
                </a:cubicBezTo>
                <a:lnTo>
                  <a:pt x="590" y="753"/>
                </a:lnTo>
                <a:cubicBezTo>
                  <a:pt x="609" y="747"/>
                  <a:pt x="627" y="737"/>
                  <a:pt x="642" y="723"/>
                </a:cubicBezTo>
                <a:lnTo>
                  <a:pt x="700" y="758"/>
                </a:lnTo>
                <a:cubicBezTo>
                  <a:pt x="709" y="748"/>
                  <a:pt x="715" y="740"/>
                  <a:pt x="721" y="730"/>
                </a:cubicBezTo>
                <a:cubicBezTo>
                  <a:pt x="730" y="716"/>
                  <a:pt x="738" y="701"/>
                  <a:pt x="743" y="685"/>
                </a:cubicBezTo>
                <a:lnTo>
                  <a:pt x="684" y="651"/>
                </a:lnTo>
                <a:cubicBezTo>
                  <a:pt x="689" y="631"/>
                  <a:pt x="689" y="610"/>
                  <a:pt x="684" y="591"/>
                </a:cubicBezTo>
                <a:close/>
                <a:moveTo>
                  <a:pt x="175" y="787"/>
                </a:moveTo>
                <a:cubicBezTo>
                  <a:pt x="187" y="813"/>
                  <a:pt x="201" y="838"/>
                  <a:pt x="217" y="860"/>
                </a:cubicBezTo>
                <a:lnTo>
                  <a:pt x="191" y="875"/>
                </a:lnTo>
                <a:cubicBezTo>
                  <a:pt x="178" y="883"/>
                  <a:pt x="164" y="883"/>
                  <a:pt x="151" y="877"/>
                </a:cubicBezTo>
                <a:cubicBezTo>
                  <a:pt x="109" y="909"/>
                  <a:pt x="78" y="935"/>
                  <a:pt x="63" y="945"/>
                </a:cubicBezTo>
                <a:cubicBezTo>
                  <a:pt x="44" y="954"/>
                  <a:pt x="21" y="948"/>
                  <a:pt x="11" y="930"/>
                </a:cubicBezTo>
                <a:cubicBezTo>
                  <a:pt x="0" y="912"/>
                  <a:pt x="7" y="888"/>
                  <a:pt x="24" y="878"/>
                </a:cubicBezTo>
                <a:cubicBezTo>
                  <a:pt x="39" y="870"/>
                  <a:pt x="76" y="857"/>
                  <a:pt x="128" y="836"/>
                </a:cubicBezTo>
                <a:cubicBezTo>
                  <a:pt x="129" y="823"/>
                  <a:pt x="136" y="810"/>
                  <a:pt x="149" y="802"/>
                </a:cubicBezTo>
                <a:lnTo>
                  <a:pt x="175" y="787"/>
                </a:lnTo>
                <a:close/>
                <a:moveTo>
                  <a:pt x="921" y="454"/>
                </a:moveTo>
                <a:cubicBezTo>
                  <a:pt x="910" y="428"/>
                  <a:pt x="896" y="404"/>
                  <a:pt x="879" y="381"/>
                </a:cubicBezTo>
                <a:lnTo>
                  <a:pt x="906" y="366"/>
                </a:lnTo>
                <a:cubicBezTo>
                  <a:pt x="918" y="359"/>
                  <a:pt x="933" y="359"/>
                  <a:pt x="945" y="364"/>
                </a:cubicBezTo>
                <a:cubicBezTo>
                  <a:pt x="988" y="332"/>
                  <a:pt x="1019" y="306"/>
                  <a:pt x="1034" y="297"/>
                </a:cubicBezTo>
                <a:cubicBezTo>
                  <a:pt x="1052" y="287"/>
                  <a:pt x="1075" y="293"/>
                  <a:pt x="1085" y="311"/>
                </a:cubicBezTo>
                <a:cubicBezTo>
                  <a:pt x="1096" y="329"/>
                  <a:pt x="1090" y="353"/>
                  <a:pt x="1072" y="363"/>
                </a:cubicBezTo>
                <a:cubicBezTo>
                  <a:pt x="1057" y="372"/>
                  <a:pt x="1020" y="385"/>
                  <a:pt x="969" y="405"/>
                </a:cubicBezTo>
                <a:cubicBezTo>
                  <a:pt x="967" y="419"/>
                  <a:pt x="960" y="431"/>
                  <a:pt x="948" y="439"/>
                </a:cubicBezTo>
                <a:lnTo>
                  <a:pt x="921" y="454"/>
                </a:lnTo>
                <a:close/>
                <a:moveTo>
                  <a:pt x="11" y="310"/>
                </a:moveTo>
                <a:cubicBezTo>
                  <a:pt x="22" y="292"/>
                  <a:pt x="45" y="286"/>
                  <a:pt x="63" y="296"/>
                </a:cubicBezTo>
                <a:cubicBezTo>
                  <a:pt x="78" y="304"/>
                  <a:pt x="107" y="330"/>
                  <a:pt x="151" y="364"/>
                </a:cubicBezTo>
                <a:cubicBezTo>
                  <a:pt x="164" y="359"/>
                  <a:pt x="178" y="359"/>
                  <a:pt x="190" y="366"/>
                </a:cubicBezTo>
                <a:lnTo>
                  <a:pt x="218" y="381"/>
                </a:lnTo>
                <a:cubicBezTo>
                  <a:pt x="213" y="389"/>
                  <a:pt x="208" y="395"/>
                  <a:pt x="203" y="403"/>
                </a:cubicBezTo>
                <a:cubicBezTo>
                  <a:pt x="193" y="419"/>
                  <a:pt x="184" y="436"/>
                  <a:pt x="175" y="454"/>
                </a:cubicBezTo>
                <a:lnTo>
                  <a:pt x="149" y="439"/>
                </a:lnTo>
                <a:cubicBezTo>
                  <a:pt x="136" y="431"/>
                  <a:pt x="129" y="419"/>
                  <a:pt x="128" y="405"/>
                </a:cubicBezTo>
                <a:cubicBezTo>
                  <a:pt x="78" y="385"/>
                  <a:pt x="40" y="370"/>
                  <a:pt x="25" y="362"/>
                </a:cubicBezTo>
                <a:cubicBezTo>
                  <a:pt x="7" y="351"/>
                  <a:pt x="1" y="328"/>
                  <a:pt x="11" y="310"/>
                </a:cubicBezTo>
                <a:close/>
                <a:moveTo>
                  <a:pt x="549" y="213"/>
                </a:moveTo>
                <a:cubicBezTo>
                  <a:pt x="534" y="213"/>
                  <a:pt x="520" y="213"/>
                  <a:pt x="506" y="215"/>
                </a:cubicBezTo>
                <a:lnTo>
                  <a:pt x="506" y="184"/>
                </a:lnTo>
                <a:cubicBezTo>
                  <a:pt x="506" y="169"/>
                  <a:pt x="513" y="157"/>
                  <a:pt x="525" y="149"/>
                </a:cubicBezTo>
                <a:cubicBezTo>
                  <a:pt x="518" y="96"/>
                  <a:pt x="511" y="56"/>
                  <a:pt x="511" y="39"/>
                </a:cubicBezTo>
                <a:cubicBezTo>
                  <a:pt x="511" y="17"/>
                  <a:pt x="528" y="0"/>
                  <a:pt x="549" y="0"/>
                </a:cubicBezTo>
                <a:cubicBezTo>
                  <a:pt x="569" y="0"/>
                  <a:pt x="587" y="17"/>
                  <a:pt x="587" y="39"/>
                </a:cubicBezTo>
                <a:cubicBezTo>
                  <a:pt x="587" y="56"/>
                  <a:pt x="579" y="94"/>
                  <a:pt x="572" y="149"/>
                </a:cubicBezTo>
                <a:cubicBezTo>
                  <a:pt x="583" y="157"/>
                  <a:pt x="590" y="169"/>
                  <a:pt x="590" y="184"/>
                </a:cubicBezTo>
                <a:lnTo>
                  <a:pt x="590" y="215"/>
                </a:lnTo>
                <a:cubicBezTo>
                  <a:pt x="576" y="213"/>
                  <a:pt x="563" y="213"/>
                  <a:pt x="549" y="2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118"/>
          <p:cNvSpPr>
            <a:spLocks noChangeAspect="1" noEditPoints="1"/>
          </p:cNvSpPr>
          <p:nvPr/>
        </p:nvSpPr>
        <p:spPr bwMode="auto">
          <a:xfrm>
            <a:off x="7730817" y="3629519"/>
            <a:ext cx="451839" cy="321615"/>
          </a:xfrm>
          <a:custGeom>
            <a:avLst/>
            <a:gdLst>
              <a:gd name="T0" fmla="*/ 132 w 1003"/>
              <a:gd name="T1" fmla="*/ 715 h 715"/>
              <a:gd name="T2" fmla="*/ 0 w 1003"/>
              <a:gd name="T3" fmla="*/ 715 h 715"/>
              <a:gd name="T4" fmla="*/ 0 w 1003"/>
              <a:gd name="T5" fmla="*/ 395 h 715"/>
              <a:gd name="T6" fmla="*/ 132 w 1003"/>
              <a:gd name="T7" fmla="*/ 395 h 715"/>
              <a:gd name="T8" fmla="*/ 132 w 1003"/>
              <a:gd name="T9" fmla="*/ 715 h 715"/>
              <a:gd name="T10" fmla="*/ 1003 w 1003"/>
              <a:gd name="T11" fmla="*/ 715 h 715"/>
              <a:gd name="T12" fmla="*/ 878 w 1003"/>
              <a:gd name="T13" fmla="*/ 715 h 715"/>
              <a:gd name="T14" fmla="*/ 878 w 1003"/>
              <a:gd name="T15" fmla="*/ 81 h 715"/>
              <a:gd name="T16" fmla="*/ 1003 w 1003"/>
              <a:gd name="T17" fmla="*/ 81 h 715"/>
              <a:gd name="T18" fmla="*/ 1003 w 1003"/>
              <a:gd name="T19" fmla="*/ 715 h 715"/>
              <a:gd name="T20" fmla="*/ 791 w 1003"/>
              <a:gd name="T21" fmla="*/ 715 h 715"/>
              <a:gd name="T22" fmla="*/ 655 w 1003"/>
              <a:gd name="T23" fmla="*/ 715 h 715"/>
              <a:gd name="T24" fmla="*/ 655 w 1003"/>
              <a:gd name="T25" fmla="*/ 292 h 715"/>
              <a:gd name="T26" fmla="*/ 791 w 1003"/>
              <a:gd name="T27" fmla="*/ 292 h 715"/>
              <a:gd name="T28" fmla="*/ 791 w 1003"/>
              <a:gd name="T29" fmla="*/ 715 h 715"/>
              <a:gd name="T30" fmla="*/ 567 w 1003"/>
              <a:gd name="T31" fmla="*/ 715 h 715"/>
              <a:gd name="T32" fmla="*/ 442 w 1003"/>
              <a:gd name="T33" fmla="*/ 715 h 715"/>
              <a:gd name="T34" fmla="*/ 442 w 1003"/>
              <a:gd name="T35" fmla="*/ 168 h 715"/>
              <a:gd name="T36" fmla="*/ 567 w 1003"/>
              <a:gd name="T37" fmla="*/ 168 h 715"/>
              <a:gd name="T38" fmla="*/ 567 w 1003"/>
              <a:gd name="T39" fmla="*/ 715 h 715"/>
              <a:gd name="T40" fmla="*/ 354 w 1003"/>
              <a:gd name="T41" fmla="*/ 715 h 715"/>
              <a:gd name="T42" fmla="*/ 223 w 1003"/>
              <a:gd name="T43" fmla="*/ 715 h 715"/>
              <a:gd name="T44" fmla="*/ 223 w 1003"/>
              <a:gd name="T45" fmla="*/ 0 h 715"/>
              <a:gd name="T46" fmla="*/ 354 w 1003"/>
              <a:gd name="T47" fmla="*/ 0 h 715"/>
              <a:gd name="T48" fmla="*/ 354 w 1003"/>
              <a:gd name="T49" fmla="*/ 715 h 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03" h="715">
                <a:moveTo>
                  <a:pt x="132" y="715"/>
                </a:moveTo>
                <a:lnTo>
                  <a:pt x="0" y="715"/>
                </a:lnTo>
                <a:lnTo>
                  <a:pt x="0" y="395"/>
                </a:lnTo>
                <a:lnTo>
                  <a:pt x="132" y="395"/>
                </a:lnTo>
                <a:lnTo>
                  <a:pt x="132" y="715"/>
                </a:lnTo>
                <a:close/>
                <a:moveTo>
                  <a:pt x="1003" y="715"/>
                </a:moveTo>
                <a:lnTo>
                  <a:pt x="878" y="715"/>
                </a:lnTo>
                <a:lnTo>
                  <a:pt x="878" y="81"/>
                </a:lnTo>
                <a:lnTo>
                  <a:pt x="1003" y="81"/>
                </a:lnTo>
                <a:lnTo>
                  <a:pt x="1003" y="715"/>
                </a:lnTo>
                <a:close/>
                <a:moveTo>
                  <a:pt x="791" y="715"/>
                </a:moveTo>
                <a:lnTo>
                  <a:pt x="655" y="715"/>
                </a:lnTo>
                <a:lnTo>
                  <a:pt x="655" y="292"/>
                </a:lnTo>
                <a:lnTo>
                  <a:pt x="791" y="292"/>
                </a:lnTo>
                <a:lnTo>
                  <a:pt x="791" y="715"/>
                </a:lnTo>
                <a:close/>
                <a:moveTo>
                  <a:pt x="567" y="715"/>
                </a:moveTo>
                <a:lnTo>
                  <a:pt x="442" y="715"/>
                </a:lnTo>
                <a:lnTo>
                  <a:pt x="442" y="168"/>
                </a:lnTo>
                <a:lnTo>
                  <a:pt x="567" y="168"/>
                </a:lnTo>
                <a:lnTo>
                  <a:pt x="567" y="715"/>
                </a:lnTo>
                <a:close/>
                <a:moveTo>
                  <a:pt x="354" y="715"/>
                </a:moveTo>
                <a:lnTo>
                  <a:pt x="223" y="715"/>
                </a:lnTo>
                <a:lnTo>
                  <a:pt x="223" y="0"/>
                </a:lnTo>
                <a:lnTo>
                  <a:pt x="354" y="0"/>
                </a:lnTo>
                <a:lnTo>
                  <a:pt x="354" y="71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64217167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2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75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25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69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78" dur="250" fill="hold"/>
                                        <p:tgtEl>
                                          <p:spTgt spid="3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80" dur="250" fill="hold"/>
                                        <p:tgtEl>
                                          <p:spTgt spid="3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87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89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5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675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03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05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2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14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21" dur="250" fill="hold"/>
                                        <p:tgtEl>
                                          <p:spTgt spid="1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23" dur="250" fill="hold"/>
                                        <p:tgtEl>
                                          <p:spTgt spid="1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925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8100"/>
                            </p:stCondLst>
                            <p:childTnLst>
                              <p:par>
                                <p:cTn id="1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37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9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46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47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48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55" dur="250" fill="hold"/>
                                        <p:tgtEl>
                                          <p:spTgt spid="1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6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57" dur="250" fill="hold"/>
                                        <p:tgtEl>
                                          <p:spTgt spid="1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935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0525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71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2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73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7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0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2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8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9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0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91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11775"/>
                            </p:stCondLst>
                            <p:childTnLst>
                              <p:par>
                                <p:cTn id="1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2950"/>
                            </p:stCondLst>
                            <p:childTnLst>
                              <p:par>
                                <p:cTn id="1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05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06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07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14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16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23" dur="250" fill="hold"/>
                                        <p:tgtEl>
                                          <p:spTgt spid="1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24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25" dur="250" fill="hold"/>
                                        <p:tgtEl>
                                          <p:spTgt spid="1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14200"/>
                            </p:stCondLst>
                            <p:childTnLst>
                              <p:par>
                                <p:cTn id="2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10" grpId="0"/>
      <p:bldP spid="10" grpId="1"/>
      <p:bldP spid="10" grpId="2"/>
      <p:bldP spid="11" grpId="0"/>
      <p:bldP spid="14" grpId="0"/>
      <p:bldP spid="14" grpId="1"/>
      <p:bldP spid="14" grpId="2"/>
      <p:bldP spid="16" grpId="0"/>
      <p:bldP spid="17" grpId="0"/>
      <p:bldP spid="17" grpId="1"/>
      <p:bldP spid="17" grpId="2"/>
      <p:bldP spid="18" grpId="0"/>
      <p:bldP spid="19" grpId="0"/>
      <p:bldP spid="19" grpId="1"/>
      <p:bldP spid="19" grpId="2"/>
      <p:bldP spid="20" grpId="0"/>
      <p:bldP spid="23" grpId="0"/>
      <p:bldP spid="23" grpId="1"/>
      <p:bldP spid="23" grpId="2"/>
      <p:bldP spid="25" grpId="0"/>
      <p:bldP spid="26" grpId="0" animBg="1"/>
      <p:bldP spid="27" grpId="0" animBg="1"/>
      <p:bldP spid="28" grpId="0" animBg="1"/>
      <p:bldP spid="29" grpId="0" animBg="1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  <p:bldP spid="35" grpId="0" animBg="1"/>
      <p:bldP spid="35" grpId="1" animBg="1"/>
      <p:bldP spid="35" grpId="2" animBg="1"/>
      <p:bldP spid="36" grpId="0" animBg="1"/>
      <p:bldP spid="36" grpId="1" animBg="1"/>
      <p:bldP spid="36" grpId="2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9" grpId="0" animBg="1"/>
      <p:bldP spid="39" grpId="1" animBg="1"/>
      <p:bldP spid="39" grpId="2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备用图表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圆角矩形 74"/>
          <p:cNvSpPr/>
          <p:nvPr/>
        </p:nvSpPr>
        <p:spPr>
          <a:xfrm>
            <a:off x="6765880" y="3179358"/>
            <a:ext cx="3600000" cy="21753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6" name="圆角矩形 75"/>
          <p:cNvSpPr/>
          <p:nvPr/>
        </p:nvSpPr>
        <p:spPr>
          <a:xfrm>
            <a:off x="6765879" y="3179358"/>
            <a:ext cx="2160000" cy="21753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7" name="圆角矩形 76"/>
          <p:cNvSpPr/>
          <p:nvPr/>
        </p:nvSpPr>
        <p:spPr>
          <a:xfrm>
            <a:off x="6765881" y="3717115"/>
            <a:ext cx="3599999" cy="2159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8" name="圆角矩形 77"/>
          <p:cNvSpPr/>
          <p:nvPr/>
        </p:nvSpPr>
        <p:spPr>
          <a:xfrm>
            <a:off x="6765879" y="3717115"/>
            <a:ext cx="3240000" cy="21595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6765880" y="4253286"/>
            <a:ext cx="3600000" cy="2159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0" name="圆角矩形 79"/>
          <p:cNvSpPr/>
          <p:nvPr/>
        </p:nvSpPr>
        <p:spPr>
          <a:xfrm>
            <a:off x="6765880" y="4253286"/>
            <a:ext cx="1800000" cy="21595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1" name="圆角矩形 80"/>
          <p:cNvSpPr/>
          <p:nvPr/>
        </p:nvSpPr>
        <p:spPr>
          <a:xfrm>
            <a:off x="6765881" y="2643188"/>
            <a:ext cx="3599999" cy="2159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2" name="圆角矩形 81"/>
          <p:cNvSpPr/>
          <p:nvPr/>
        </p:nvSpPr>
        <p:spPr>
          <a:xfrm>
            <a:off x="6765880" y="2643188"/>
            <a:ext cx="1440000" cy="21595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3" name="圆角矩形 82"/>
          <p:cNvSpPr/>
          <p:nvPr/>
        </p:nvSpPr>
        <p:spPr>
          <a:xfrm>
            <a:off x="1831818" y="3179358"/>
            <a:ext cx="3600000" cy="21753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4" name="圆角矩形 83"/>
          <p:cNvSpPr/>
          <p:nvPr/>
        </p:nvSpPr>
        <p:spPr>
          <a:xfrm>
            <a:off x="1831819" y="3717115"/>
            <a:ext cx="3599999" cy="2159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5" name="圆角矩形 84"/>
          <p:cNvSpPr/>
          <p:nvPr/>
        </p:nvSpPr>
        <p:spPr>
          <a:xfrm>
            <a:off x="1831818" y="4253286"/>
            <a:ext cx="3600000" cy="2159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6" name="圆角矩形 85"/>
          <p:cNvSpPr/>
          <p:nvPr/>
        </p:nvSpPr>
        <p:spPr>
          <a:xfrm>
            <a:off x="1831819" y="2643188"/>
            <a:ext cx="3599999" cy="2159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7" name="圆角矩形 86"/>
          <p:cNvSpPr/>
          <p:nvPr/>
        </p:nvSpPr>
        <p:spPr>
          <a:xfrm>
            <a:off x="3271818" y="3179358"/>
            <a:ext cx="2160000" cy="21753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2191818" y="3717115"/>
            <a:ext cx="3240000" cy="2159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9" name="圆角矩形 88"/>
          <p:cNvSpPr/>
          <p:nvPr/>
        </p:nvSpPr>
        <p:spPr>
          <a:xfrm>
            <a:off x="3631818" y="4253286"/>
            <a:ext cx="1800000" cy="2159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90" name="圆角矩形 89"/>
          <p:cNvSpPr/>
          <p:nvPr/>
        </p:nvSpPr>
        <p:spPr>
          <a:xfrm>
            <a:off x="3991818" y="2643188"/>
            <a:ext cx="1440000" cy="2159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96" tIns="54448" rIns="108896" bIns="54448" anchor="ctr"/>
          <a:lstStyle/>
          <a:p>
            <a:pPr algn="ctr">
              <a:defRPr/>
            </a:pP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5597560" y="258188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项目类别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5597560" y="312202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5597560" y="365923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5597560" y="419645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文本框 94"/>
          <p:cNvSpPr txBox="1">
            <a:spLocks noChangeArrowheads="1"/>
          </p:cNvSpPr>
          <p:nvPr/>
        </p:nvSpPr>
        <p:spPr bwMode="auto">
          <a:xfrm>
            <a:off x="10314898" y="2576497"/>
            <a:ext cx="959349" cy="349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900" dirty="0">
                <a:ea typeface="微软雅黑" pitchFamily="34" charset="-122"/>
              </a:rPr>
              <a:t>40</a:t>
            </a:r>
            <a:r>
              <a:rPr lang="en-US" altLang="zh-CN" sz="1900" dirty="0">
                <a:ea typeface="微软雅黑" pitchFamily="34" charset="-122"/>
              </a:rPr>
              <a:t>%</a:t>
            </a:r>
            <a:endParaRPr lang="zh-CN" altLang="en-US" sz="1900" dirty="0">
              <a:ea typeface="微软雅黑" pitchFamily="34" charset="-122"/>
            </a:endParaRPr>
          </a:p>
        </p:txBody>
      </p:sp>
      <p:sp>
        <p:nvSpPr>
          <p:cNvPr id="96" name="文本框 24"/>
          <p:cNvSpPr txBox="1">
            <a:spLocks noChangeArrowheads="1"/>
          </p:cNvSpPr>
          <p:nvPr/>
        </p:nvSpPr>
        <p:spPr bwMode="auto">
          <a:xfrm>
            <a:off x="10314898" y="3113651"/>
            <a:ext cx="959349" cy="3509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900" dirty="0" smtClean="0">
                <a:ea typeface="微软雅黑" pitchFamily="34" charset="-122"/>
              </a:rPr>
              <a:t>60</a:t>
            </a:r>
            <a:r>
              <a:rPr lang="en-US" altLang="zh-CN" sz="1900" dirty="0">
                <a:ea typeface="微软雅黑" pitchFamily="34" charset="-122"/>
              </a:rPr>
              <a:t>%</a:t>
            </a:r>
            <a:endParaRPr lang="zh-CN" altLang="en-US" sz="1900" dirty="0">
              <a:ea typeface="微软雅黑" pitchFamily="34" charset="-122"/>
            </a:endParaRPr>
          </a:p>
        </p:txBody>
      </p:sp>
      <p:sp>
        <p:nvSpPr>
          <p:cNvPr id="97" name="文本框 28"/>
          <p:cNvSpPr txBox="1">
            <a:spLocks noChangeArrowheads="1"/>
          </p:cNvSpPr>
          <p:nvPr/>
        </p:nvSpPr>
        <p:spPr bwMode="auto">
          <a:xfrm>
            <a:off x="10314898" y="3651643"/>
            <a:ext cx="959349" cy="349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900" dirty="0" smtClean="0">
                <a:ea typeface="微软雅黑" pitchFamily="34" charset="-122"/>
              </a:rPr>
              <a:t>90</a:t>
            </a:r>
            <a:r>
              <a:rPr lang="en-US" altLang="zh-CN" sz="1900" dirty="0">
                <a:ea typeface="微软雅黑" pitchFamily="34" charset="-122"/>
              </a:rPr>
              <a:t>%</a:t>
            </a:r>
            <a:endParaRPr lang="zh-CN" altLang="en-US" sz="1900" dirty="0">
              <a:ea typeface="微软雅黑" pitchFamily="34" charset="-122"/>
            </a:endParaRPr>
          </a:p>
        </p:txBody>
      </p:sp>
      <p:sp>
        <p:nvSpPr>
          <p:cNvPr id="98" name="文本框 97"/>
          <p:cNvSpPr txBox="1">
            <a:spLocks noChangeArrowheads="1"/>
          </p:cNvSpPr>
          <p:nvPr/>
        </p:nvSpPr>
        <p:spPr bwMode="auto">
          <a:xfrm>
            <a:off x="10314898" y="4185801"/>
            <a:ext cx="959349" cy="350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900" dirty="0" smtClean="0">
                <a:ea typeface="微软雅黑" pitchFamily="34" charset="-122"/>
              </a:rPr>
              <a:t>50</a:t>
            </a:r>
            <a:r>
              <a:rPr lang="en-US" altLang="zh-CN" sz="1900" dirty="0">
                <a:ea typeface="微软雅黑" pitchFamily="34" charset="-122"/>
              </a:rPr>
              <a:t>%</a:t>
            </a:r>
            <a:endParaRPr lang="zh-CN" altLang="en-US" sz="1900" dirty="0">
              <a:ea typeface="微软雅黑" pitchFamily="34" charset="-122"/>
            </a:endParaRPr>
          </a:p>
        </p:txBody>
      </p:sp>
      <p:sp>
        <p:nvSpPr>
          <p:cNvPr id="99" name="文本框 98"/>
          <p:cNvSpPr txBox="1">
            <a:spLocks noChangeArrowheads="1"/>
          </p:cNvSpPr>
          <p:nvPr/>
        </p:nvSpPr>
        <p:spPr bwMode="auto">
          <a:xfrm>
            <a:off x="917753" y="2576497"/>
            <a:ext cx="959349" cy="349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900" dirty="0">
                <a:ea typeface="微软雅黑" pitchFamily="34" charset="-122"/>
              </a:rPr>
              <a:t>40</a:t>
            </a:r>
            <a:r>
              <a:rPr lang="en-US" altLang="zh-CN" sz="1900" dirty="0">
                <a:ea typeface="微软雅黑" pitchFamily="34" charset="-122"/>
              </a:rPr>
              <a:t>%</a:t>
            </a:r>
            <a:endParaRPr lang="zh-CN" altLang="en-US" sz="1900" dirty="0">
              <a:ea typeface="微软雅黑" pitchFamily="34" charset="-122"/>
            </a:endParaRPr>
          </a:p>
        </p:txBody>
      </p:sp>
      <p:sp>
        <p:nvSpPr>
          <p:cNvPr id="100" name="文本框 24"/>
          <p:cNvSpPr txBox="1">
            <a:spLocks noChangeArrowheads="1"/>
          </p:cNvSpPr>
          <p:nvPr/>
        </p:nvSpPr>
        <p:spPr bwMode="auto">
          <a:xfrm>
            <a:off x="917753" y="3113651"/>
            <a:ext cx="959349" cy="3509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900" dirty="0" smtClean="0">
                <a:ea typeface="微软雅黑" pitchFamily="34" charset="-122"/>
              </a:rPr>
              <a:t>60</a:t>
            </a:r>
            <a:r>
              <a:rPr lang="en-US" altLang="zh-CN" sz="1900" dirty="0">
                <a:ea typeface="微软雅黑" pitchFamily="34" charset="-122"/>
              </a:rPr>
              <a:t>%</a:t>
            </a:r>
            <a:endParaRPr lang="zh-CN" altLang="en-US" sz="1900" dirty="0">
              <a:ea typeface="微软雅黑" pitchFamily="34" charset="-122"/>
            </a:endParaRPr>
          </a:p>
        </p:txBody>
      </p:sp>
      <p:sp>
        <p:nvSpPr>
          <p:cNvPr id="101" name="文本框 28"/>
          <p:cNvSpPr txBox="1">
            <a:spLocks noChangeArrowheads="1"/>
          </p:cNvSpPr>
          <p:nvPr/>
        </p:nvSpPr>
        <p:spPr bwMode="auto">
          <a:xfrm>
            <a:off x="917753" y="3651643"/>
            <a:ext cx="959349" cy="349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900" dirty="0" smtClean="0">
                <a:ea typeface="微软雅黑" pitchFamily="34" charset="-122"/>
              </a:rPr>
              <a:t>90</a:t>
            </a:r>
            <a:r>
              <a:rPr lang="en-US" altLang="zh-CN" sz="1900" dirty="0">
                <a:ea typeface="微软雅黑" pitchFamily="34" charset="-122"/>
              </a:rPr>
              <a:t>%</a:t>
            </a:r>
            <a:endParaRPr lang="zh-CN" altLang="en-US" sz="1900" dirty="0">
              <a:ea typeface="微软雅黑" pitchFamily="34" charset="-122"/>
            </a:endParaRPr>
          </a:p>
        </p:txBody>
      </p:sp>
      <p:sp>
        <p:nvSpPr>
          <p:cNvPr id="102" name="文本框 32"/>
          <p:cNvSpPr txBox="1">
            <a:spLocks noChangeArrowheads="1"/>
          </p:cNvSpPr>
          <p:nvPr/>
        </p:nvSpPr>
        <p:spPr bwMode="auto">
          <a:xfrm>
            <a:off x="917753" y="4185801"/>
            <a:ext cx="959349" cy="350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900" dirty="0" smtClean="0">
                <a:ea typeface="微软雅黑" pitchFamily="34" charset="-122"/>
              </a:rPr>
              <a:t>50</a:t>
            </a:r>
            <a:r>
              <a:rPr lang="en-US" altLang="zh-CN" sz="1900" dirty="0">
                <a:ea typeface="微软雅黑" pitchFamily="34" charset="-122"/>
              </a:rPr>
              <a:t>%</a:t>
            </a:r>
            <a:endParaRPr lang="zh-CN" altLang="en-US" sz="1900" dirty="0">
              <a:ea typeface="微软雅黑" pitchFamily="34" charset="-122"/>
            </a:endParaRPr>
          </a:p>
        </p:txBody>
      </p:sp>
      <p:sp>
        <p:nvSpPr>
          <p:cNvPr id="103" name="文本框 102"/>
          <p:cNvSpPr txBox="1">
            <a:spLocks/>
          </p:cNvSpPr>
          <p:nvPr/>
        </p:nvSpPr>
        <p:spPr>
          <a:xfrm>
            <a:off x="2609261" y="5034374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104" name="Rectangle 35"/>
          <p:cNvSpPr>
            <a:spLocks noChangeArrowheads="1"/>
          </p:cNvSpPr>
          <p:nvPr/>
        </p:nvSpPr>
        <p:spPr bwMode="auto">
          <a:xfrm>
            <a:off x="3536599" y="4721548"/>
            <a:ext cx="184665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r" eaLnBrk="1" hangingPunct="1">
              <a:buClrTx/>
              <a:buFontTx/>
              <a:buNone/>
            </a:pPr>
            <a:r>
              <a:rPr lang="zh-CN" altLang="en-US" sz="18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zh-CN" altLang="en-US" sz="1800" b="1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105" name="椭圆 104"/>
          <p:cNvSpPr>
            <a:spLocks noChangeAspect="1"/>
          </p:cNvSpPr>
          <p:nvPr/>
        </p:nvSpPr>
        <p:spPr>
          <a:xfrm>
            <a:off x="4711818" y="1672494"/>
            <a:ext cx="720000" cy="720000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6" name="Rectangle 35"/>
          <p:cNvSpPr>
            <a:spLocks noChangeArrowheads="1"/>
          </p:cNvSpPr>
          <p:nvPr/>
        </p:nvSpPr>
        <p:spPr bwMode="auto">
          <a:xfrm>
            <a:off x="5799185" y="1755495"/>
            <a:ext cx="60215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zh-CN" sz="3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</a:t>
            </a:r>
            <a:endParaRPr lang="zh-CN" altLang="en-US" sz="3600" b="1" dirty="0">
              <a:solidFill>
                <a:schemeClr val="bg1">
                  <a:lumMod val="50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107" name="文本框 106"/>
          <p:cNvSpPr txBox="1">
            <a:spLocks/>
          </p:cNvSpPr>
          <p:nvPr/>
        </p:nvSpPr>
        <p:spPr>
          <a:xfrm>
            <a:off x="6689680" y="5034374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文字内容复制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</a:t>
            </a:r>
            <a:endParaRPr lang="zh-CN" altLang="en-US" sz="1400" dirty="0"/>
          </a:p>
        </p:txBody>
      </p:sp>
      <p:sp>
        <p:nvSpPr>
          <p:cNvPr id="108" name="Rectangle 35"/>
          <p:cNvSpPr>
            <a:spLocks noChangeArrowheads="1"/>
          </p:cNvSpPr>
          <p:nvPr/>
        </p:nvSpPr>
        <p:spPr bwMode="auto">
          <a:xfrm>
            <a:off x="6778580" y="4721548"/>
            <a:ext cx="184665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zh-CN" altLang="en-US" sz="18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zh-CN" altLang="en-US" sz="1800" b="1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109" name="椭圆 108"/>
          <p:cNvSpPr>
            <a:spLocks noChangeAspect="1"/>
          </p:cNvSpPr>
          <p:nvPr/>
        </p:nvSpPr>
        <p:spPr>
          <a:xfrm>
            <a:off x="6765880" y="1672494"/>
            <a:ext cx="720000" cy="720000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0" name="Rectangle 35"/>
          <p:cNvSpPr>
            <a:spLocks noChangeArrowheads="1"/>
          </p:cNvSpPr>
          <p:nvPr/>
        </p:nvSpPr>
        <p:spPr bwMode="auto">
          <a:xfrm>
            <a:off x="4812131" y="1878606"/>
            <a:ext cx="51937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+mn-lt"/>
                <a:ea typeface="微软雅黑" panose="020B0503020204020204" pitchFamily="34" charset="-122"/>
              </a:rPr>
              <a:t>2017</a:t>
            </a:r>
            <a:endParaRPr lang="zh-CN" altLang="en-US" sz="2000" b="1" dirty="0">
              <a:solidFill>
                <a:schemeClr val="bg1"/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1" name="Rectangle 35"/>
          <p:cNvSpPr>
            <a:spLocks noChangeArrowheads="1"/>
          </p:cNvSpPr>
          <p:nvPr/>
        </p:nvSpPr>
        <p:spPr bwMode="auto">
          <a:xfrm>
            <a:off x="6866193" y="1878606"/>
            <a:ext cx="51937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+mn-lt"/>
                <a:ea typeface="微软雅黑" panose="020B0503020204020204" pitchFamily="34" charset="-122"/>
              </a:rPr>
              <a:t>2018</a:t>
            </a:r>
            <a:endParaRPr lang="zh-CN" altLang="en-US" sz="2000" b="1" dirty="0">
              <a:solidFill>
                <a:schemeClr val="bg1"/>
              </a:solidFill>
              <a:latin typeface="+mn-lt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535874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3.7037E-6 L -0.25 3.7037E-6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6 L 0.25 3.7037E-6 " pathEditMode="relative" rAng="0" ptsTypes="AA">
                                      <p:cBhvr>
                                        <p:cTn id="56" dur="1000" spd="-100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64" dur="250" fill="hold"/>
                                        <p:tgtEl>
                                          <p:spTgt spid="10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66" dur="250" fill="hold"/>
                                        <p:tgtEl>
                                          <p:spTgt spid="10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3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58333E-6 3.7037E-6 L 0.05247 3.7037E-6 " pathEditMode="relative" rAng="0" ptsTypes="AA">
                                      <p:cBhvr>
                                        <p:cTn id="73" dur="1000" spd="-100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17" y="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5E-6 3.7037E-6 L -0.05183 3.7037E-6 " pathEditMode="relative" rAng="0" ptsTypes="AA">
                                      <p:cBhvr>
                                        <p:cTn id="80" dur="1000" spd="-100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25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500"/>
                            </p:stCondLst>
                            <p:childTnLst>
                              <p:par>
                                <p:cTn id="10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7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7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4" dur="7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7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7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7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6250"/>
                            </p:stCondLst>
                            <p:childTnLst>
                              <p:par>
                                <p:cTn id="1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5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8750"/>
                            </p:stCondLst>
                            <p:childTnLst>
                              <p:par>
                                <p:cTn id="1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4.81481E-6 L -0.25 -4.81481E-6 " pathEditMode="relative" rAng="0" ptsTypes="AA">
                                      <p:cBhvr>
                                        <p:cTn id="200" dur="1000" spd="-100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10800"/>
                            </p:stCondLst>
                            <p:childTnLst>
                              <p:par>
                                <p:cTn id="2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4.81481E-6 L 0.25 -4.81481E-6 " pathEditMode="relative" rAng="0" ptsTypes="AA">
                                      <p:cBhvr>
                                        <p:cTn id="213" dur="1000" spd="-100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21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8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/>
      <p:bldP spid="92" grpId="0"/>
      <p:bldP spid="93" grpId="0"/>
      <p:bldP spid="94" grpId="0"/>
      <p:bldP spid="95" grpId="0"/>
      <p:bldP spid="98" grpId="0"/>
      <p:bldP spid="99" grpId="0"/>
      <p:bldP spid="100" grpId="0"/>
      <p:bldP spid="102" grpId="0"/>
      <p:bldP spid="103" grpId="0"/>
      <p:bldP spid="104" grpId="0"/>
      <p:bldP spid="104" grpId="1"/>
      <p:bldP spid="105" grpId="0" animBg="1"/>
      <p:bldP spid="105" grpId="1" animBg="1"/>
      <p:bldP spid="106" grpId="0"/>
      <p:bldP spid="106" grpId="1"/>
      <p:bldP spid="106" grpId="2"/>
      <p:bldP spid="107" grpId="0"/>
      <p:bldP spid="108" grpId="0"/>
      <p:bldP spid="108" grpId="1"/>
      <p:bldP spid="109" grpId="0" animBg="1"/>
      <p:bldP spid="109" grpId="1" animBg="1"/>
      <p:bldP spid="110" grpId="0"/>
      <p:bldP spid="110" grpId="1"/>
      <p:bldP spid="111" grpId="0"/>
      <p:bldP spid="111" grpId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备用图表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Rectangle 5"/>
          <p:cNvSpPr>
            <a:spLocks noChangeAspect="1" noChangeArrowheads="1"/>
          </p:cNvSpPr>
          <p:nvPr/>
        </p:nvSpPr>
        <p:spPr bwMode="auto">
          <a:xfrm>
            <a:off x="8561991" y="1587889"/>
            <a:ext cx="2160588" cy="1439863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Rectangle 7"/>
          <p:cNvSpPr>
            <a:spLocks noChangeAspect="1" noChangeArrowheads="1"/>
          </p:cNvSpPr>
          <p:nvPr/>
        </p:nvSpPr>
        <p:spPr bwMode="auto">
          <a:xfrm>
            <a:off x="8561991" y="3098092"/>
            <a:ext cx="2160588" cy="35877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Rectangle 6"/>
          <p:cNvSpPr>
            <a:spLocks noChangeAspect="1" noChangeArrowheads="1"/>
          </p:cNvSpPr>
          <p:nvPr/>
        </p:nvSpPr>
        <p:spPr bwMode="auto">
          <a:xfrm>
            <a:off x="1469421" y="1587889"/>
            <a:ext cx="2160588" cy="2159000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="" xmlns:a14="http://schemas.microsoft.com/office/drawing/2010/main">
                    <a14:imgLayer r:embed="rId5">
                      <a14:imgEffect>
                        <a14:saturation sat="33000"/>
                      </a14:imgEffect>
                      <a14:imgEffect>
                        <a14:brightnessContrast bright="11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Rectangle 8"/>
          <p:cNvSpPr>
            <a:spLocks noChangeAspect="1" noChangeArrowheads="1"/>
          </p:cNvSpPr>
          <p:nvPr/>
        </p:nvSpPr>
        <p:spPr bwMode="auto">
          <a:xfrm>
            <a:off x="1469421" y="3817229"/>
            <a:ext cx="2160588" cy="360363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Rectangle 9"/>
          <p:cNvSpPr>
            <a:spLocks noChangeAspect="1" noChangeArrowheads="1"/>
          </p:cNvSpPr>
          <p:nvPr/>
        </p:nvSpPr>
        <p:spPr bwMode="auto">
          <a:xfrm>
            <a:off x="3833611" y="1587889"/>
            <a:ext cx="2160588" cy="2878138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="" xmlns:a14="http://schemas.microsoft.com/office/drawing/2010/main">
                    <a14:imgLayer r:embed="rId7">
                      <a14:imgEffect>
                        <a14:saturation sat="33000"/>
                      </a14:imgEffect>
                      <a14:imgEffect>
                        <a14:brightnessContrast bright="22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Rectangle 10"/>
          <p:cNvSpPr>
            <a:spLocks noChangeAspect="1" noChangeArrowheads="1"/>
          </p:cNvSpPr>
          <p:nvPr/>
        </p:nvSpPr>
        <p:spPr bwMode="auto">
          <a:xfrm>
            <a:off x="3833611" y="4536367"/>
            <a:ext cx="2160588" cy="360363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Rectangle 11"/>
          <p:cNvSpPr>
            <a:spLocks noChangeAspect="1" noChangeArrowheads="1"/>
          </p:cNvSpPr>
          <p:nvPr/>
        </p:nvSpPr>
        <p:spPr bwMode="auto">
          <a:xfrm>
            <a:off x="6197801" y="1587889"/>
            <a:ext cx="2160588" cy="2159000"/>
          </a:xfrm>
          <a:prstGeom prst="rect">
            <a:avLst/>
          </a:prstGeom>
          <a:blipFill dpi="0" rotWithShape="1">
            <a:blip r:embed="rId8" cstate="print">
              <a:extLst>
                <a:ext uri="{BEBA8EAE-BF5A-486C-A8C5-ECC9F3942E4B}">
                  <a14:imgProps xmlns="" xmlns:a14="http://schemas.microsoft.com/office/drawing/2010/main">
                    <a14:imgLayer r:embed="rId9">
                      <a14:imgEffect>
                        <a14:saturation sat="55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Rectangle 12"/>
          <p:cNvSpPr>
            <a:spLocks noChangeAspect="1" noChangeArrowheads="1"/>
          </p:cNvSpPr>
          <p:nvPr/>
        </p:nvSpPr>
        <p:spPr bwMode="auto">
          <a:xfrm>
            <a:off x="6197801" y="3817229"/>
            <a:ext cx="2160588" cy="360363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Rectangle 35"/>
          <p:cNvSpPr>
            <a:spLocks noChangeArrowheads="1"/>
          </p:cNvSpPr>
          <p:nvPr/>
        </p:nvSpPr>
        <p:spPr bwMode="auto">
          <a:xfrm>
            <a:off x="1606515" y="3874300"/>
            <a:ext cx="18864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55" name="Rectangle 35"/>
          <p:cNvSpPr>
            <a:spLocks noChangeArrowheads="1"/>
          </p:cNvSpPr>
          <p:nvPr/>
        </p:nvSpPr>
        <p:spPr bwMode="auto">
          <a:xfrm>
            <a:off x="3970705" y="4593438"/>
            <a:ext cx="18864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56" name="Rectangle 35"/>
          <p:cNvSpPr>
            <a:spLocks noChangeArrowheads="1"/>
          </p:cNvSpPr>
          <p:nvPr/>
        </p:nvSpPr>
        <p:spPr bwMode="auto">
          <a:xfrm>
            <a:off x="6334895" y="3874300"/>
            <a:ext cx="18864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57" name="Rectangle 35"/>
          <p:cNvSpPr>
            <a:spLocks noChangeArrowheads="1"/>
          </p:cNvSpPr>
          <p:nvPr/>
        </p:nvSpPr>
        <p:spPr bwMode="auto">
          <a:xfrm>
            <a:off x="8699085" y="3154369"/>
            <a:ext cx="18864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6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58" name="文本框 57"/>
          <p:cNvSpPr txBox="1">
            <a:spLocks/>
          </p:cNvSpPr>
          <p:nvPr/>
        </p:nvSpPr>
        <p:spPr>
          <a:xfrm>
            <a:off x="3970793" y="5014710"/>
            <a:ext cx="1886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将文字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/>
          </a:p>
        </p:txBody>
      </p:sp>
      <p:sp>
        <p:nvSpPr>
          <p:cNvPr id="59" name="文本框 58"/>
          <p:cNvSpPr txBox="1">
            <a:spLocks/>
          </p:cNvSpPr>
          <p:nvPr/>
        </p:nvSpPr>
        <p:spPr>
          <a:xfrm>
            <a:off x="1606603" y="4307735"/>
            <a:ext cx="1886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将文字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/>
          </a:p>
        </p:txBody>
      </p:sp>
      <p:sp>
        <p:nvSpPr>
          <p:cNvPr id="60" name="文本框 59"/>
          <p:cNvSpPr txBox="1">
            <a:spLocks/>
          </p:cNvSpPr>
          <p:nvPr/>
        </p:nvSpPr>
        <p:spPr>
          <a:xfrm>
            <a:off x="6334983" y="4307735"/>
            <a:ext cx="1886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将文字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/>
          </a:p>
        </p:txBody>
      </p:sp>
      <p:sp>
        <p:nvSpPr>
          <p:cNvPr id="61" name="文本框 60"/>
          <p:cNvSpPr txBox="1">
            <a:spLocks/>
          </p:cNvSpPr>
          <p:nvPr/>
        </p:nvSpPr>
        <p:spPr>
          <a:xfrm>
            <a:off x="8699173" y="3599580"/>
            <a:ext cx="1886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在这里输入您的文字内容，或者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将文字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文字内容</a:t>
            </a:r>
            <a:endParaRPr lang="zh-CN" altLang="en-US" sz="1400" dirty="0"/>
          </a:p>
        </p:txBody>
      </p:sp>
      <p:sp>
        <p:nvSpPr>
          <p:cNvPr id="62" name="文本框 61"/>
          <p:cNvSpPr txBox="1"/>
          <p:nvPr/>
        </p:nvSpPr>
        <p:spPr>
          <a:xfrm>
            <a:off x="6385353" y="5684266"/>
            <a:ext cx="4337226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更改图片方法：右键单击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图片 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&gt; 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填充 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&gt; 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图片 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&gt; 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来自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文件</a:t>
            </a:r>
          </a:p>
        </p:txBody>
      </p:sp>
      <p:sp>
        <p:nvSpPr>
          <p:cNvPr id="63" name="Rectangle 8"/>
          <p:cNvSpPr>
            <a:spLocks noChangeAspect="1" noChangeArrowheads="1"/>
          </p:cNvSpPr>
          <p:nvPr/>
        </p:nvSpPr>
        <p:spPr bwMode="auto">
          <a:xfrm flipV="1">
            <a:off x="1469421" y="5374425"/>
            <a:ext cx="2160588" cy="36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Rectangle 8"/>
          <p:cNvSpPr>
            <a:spLocks noChangeAspect="1" noChangeArrowheads="1"/>
          </p:cNvSpPr>
          <p:nvPr/>
        </p:nvSpPr>
        <p:spPr bwMode="auto">
          <a:xfrm flipV="1">
            <a:off x="6197801" y="5374425"/>
            <a:ext cx="2160588" cy="36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Rectangle 8"/>
          <p:cNvSpPr>
            <a:spLocks noChangeAspect="1" noChangeArrowheads="1"/>
          </p:cNvSpPr>
          <p:nvPr/>
        </p:nvSpPr>
        <p:spPr bwMode="auto">
          <a:xfrm flipV="1">
            <a:off x="3833611" y="6077292"/>
            <a:ext cx="2160588" cy="36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Rectangle 8"/>
          <p:cNvSpPr>
            <a:spLocks noChangeAspect="1" noChangeArrowheads="1"/>
          </p:cNvSpPr>
          <p:nvPr/>
        </p:nvSpPr>
        <p:spPr bwMode="auto">
          <a:xfrm flipV="1">
            <a:off x="8561991" y="4662877"/>
            <a:ext cx="2160588" cy="36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58769537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15741 " pathEditMode="relative" rAng="0" ptsTypes="AA">
                                      <p:cBhvr>
                                        <p:cTn id="50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87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7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64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79167E-6 -3.7037E-6 L -4.79167E-6 -0.1574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87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7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64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E-6 1.11111E-6 L 5E-6 -0.15741 " pathEditMode="relative" rAng="0" ptsTypes="AA">
                                      <p:cBhvr>
                                        <p:cTn id="66" dur="100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87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7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64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79167E-6 -2.59259E-6 L 4.79167E-6 -0.1574 " pathEditMode="relative" rAng="0" ptsTypes="AA">
                                      <p:cBhvr>
                                        <p:cTn id="74" dur="10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75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7 L -0.11653 -3.7037E-7 " pathEditMode="relative" rAng="0" ptsTypes="AA">
                                      <p:cBhvr>
                                        <p:cTn id="82" dur="10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58333E-6 -3.7037E-7 L -0.11653 -3.7037E-7 " pathEditMode="relative" rAng="0" ptsTypes="AA">
                                      <p:cBhvr>
                                        <p:cTn id="89" dur="100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58333E-6 -1.11111E-6 L -0.11653 -1.11111E-6 " pathEditMode="relative" rAng="0" ptsTypes="AA">
                                      <p:cBhvr>
                                        <p:cTn id="102" dur="1000" spd="-100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25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48148E-6 L -0.11653 -1.48148E-6 " pathEditMode="relative" rAng="0" ptsTypes="AA">
                                      <p:cBhvr>
                                        <p:cTn id="110" dur="10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79167E-6 -1.48148E-6 L -0.11653 -1.48148E-6 " pathEditMode="relative" rAng="0" ptsTypes="AA">
                                      <p:cBhvr>
                                        <p:cTn id="117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79167E-6 2.59259E-6 L -0.11653 2.59259E-6 " pathEditMode="relative" rAng="0" ptsTypes="AA">
                                      <p:cBhvr>
                                        <p:cTn id="130" dur="1000" spd="-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8750"/>
                            </p:stCondLst>
                            <p:childTnLst>
                              <p:par>
                                <p:cTn id="1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3.7037E-7 L -0.11654 -3.7037E-7 " pathEditMode="relative" rAng="0" ptsTypes="AA">
                                      <p:cBhvr>
                                        <p:cTn id="138" dur="1000" spd="-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5E-6 -3.7037E-7 L -0.11654 -3.7037E-7 " pathEditMode="relative" rAng="0" ptsTypes="AA">
                                      <p:cBhvr>
                                        <p:cTn id="145" dur="1000" spd="-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5E-6 -1.11111E-6 L -0.11654 -1.11111E-6 " pathEditMode="relative" rAng="0" ptsTypes="AA">
                                      <p:cBhvr>
                                        <p:cTn id="158" dur="1000" spd="-100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1250"/>
                            </p:stCondLst>
                            <p:childTnLst>
                              <p:par>
                                <p:cTn id="1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7.40741E-7 L -0.11654 7.40741E-7 " pathEditMode="relative" rAng="0" ptsTypes="AA">
                                      <p:cBhvr>
                                        <p:cTn id="166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58333E-6 2.22222E-6 L -0.11654 2.22222E-6 " pathEditMode="relative" rAng="0" ptsTypes="AA">
                                      <p:cBhvr>
                                        <p:cTn id="173" dur="100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9167E-6 2.59259E-6 L -0.11654 2.59259E-6 " pathEditMode="relative" rAng="0" ptsTypes="AA">
                                      <p:cBhvr>
                                        <p:cTn id="186" dur="1000" spd="-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3750"/>
                            </p:stCondLst>
                            <p:childTnLst>
                              <p:par>
                                <p:cTn id="1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9" grpId="0"/>
      <p:bldP spid="60" grpId="0"/>
      <p:bldP spid="61" grpId="0"/>
      <p:bldP spid="62" grpId="0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研究现状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8"/>
          <p:cNvSpPr txBox="1">
            <a:spLocks/>
          </p:cNvSpPr>
          <p:nvPr/>
        </p:nvSpPr>
        <p:spPr>
          <a:xfrm>
            <a:off x="8850313" y="2656064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Spark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是新兴的内存计算框架，因为处理速度的优势，被广泛应用，但是还没有应用在对图像直接处理的场景中</a:t>
            </a:r>
            <a:endParaRPr lang="zh-CN" altLang="en-US" sz="1400" dirty="0"/>
          </a:p>
        </p:txBody>
      </p:sp>
      <p:sp>
        <p:nvSpPr>
          <p:cNvPr id="10" name="文本框 9"/>
          <p:cNvSpPr txBox="1">
            <a:spLocks/>
          </p:cNvSpPr>
          <p:nvPr/>
        </p:nvSpPr>
        <p:spPr>
          <a:xfrm>
            <a:off x="8850313" y="2308204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大数据处理框架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1" name="文本框 10"/>
          <p:cNvSpPr txBox="1">
            <a:spLocks/>
          </p:cNvSpPr>
          <p:nvPr/>
        </p:nvSpPr>
        <p:spPr>
          <a:xfrm>
            <a:off x="2780372" y="1873876"/>
            <a:ext cx="2880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Spark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上进行大规模图像特征提取技术的研究</a:t>
            </a:r>
            <a:endParaRPr lang="zh-CN" altLang="en-US" sz="1400" dirty="0"/>
          </a:p>
        </p:txBody>
      </p:sp>
      <p:sp>
        <p:nvSpPr>
          <p:cNvPr id="14" name="文本框 13"/>
          <p:cNvSpPr txBox="1">
            <a:spLocks/>
          </p:cNvSpPr>
          <p:nvPr/>
        </p:nvSpPr>
        <p:spPr>
          <a:xfrm>
            <a:off x="2780372" y="1526016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本文研究点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6" name="文本框 15"/>
          <p:cNvSpPr txBox="1">
            <a:spLocks/>
          </p:cNvSpPr>
          <p:nvPr/>
        </p:nvSpPr>
        <p:spPr>
          <a:xfrm>
            <a:off x="496459" y="3589036"/>
            <a:ext cx="2880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SIFT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算法的加速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SIFT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算法的加速</a:t>
            </a:r>
            <a:endParaRPr lang="zh-CN" altLang="en-US" sz="1400" dirty="0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496459" y="3241176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SIFT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算法的加速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8" name="文本框 17"/>
          <p:cNvSpPr txBox="1">
            <a:spLocks/>
          </p:cNvSpPr>
          <p:nvPr/>
        </p:nvSpPr>
        <p:spPr>
          <a:xfrm>
            <a:off x="1148696" y="5280446"/>
            <a:ext cx="2880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Lowe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等人在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提出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SIFT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算法，算法具有划时代意义，它克服众多的物理噪声，具有非常高的精确性</a:t>
            </a:r>
            <a:endParaRPr lang="zh-CN" altLang="en-US" sz="1400" dirty="0"/>
          </a:p>
        </p:txBody>
      </p:sp>
      <p:sp>
        <p:nvSpPr>
          <p:cNvPr id="19" name="文本框 18"/>
          <p:cNvSpPr txBox="1">
            <a:spLocks/>
          </p:cNvSpPr>
          <p:nvPr/>
        </p:nvSpPr>
        <p:spPr>
          <a:xfrm>
            <a:off x="1148696" y="4932586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特征提取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0" name="文本框 19"/>
          <p:cNvSpPr txBox="1">
            <a:spLocks/>
          </p:cNvSpPr>
          <p:nvPr/>
        </p:nvSpPr>
        <p:spPr>
          <a:xfrm>
            <a:off x="8312150" y="4373814"/>
            <a:ext cx="328476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SURF: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通过积分图像和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Haar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小波结合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ORB: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采用一种快速的基于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Brief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的二进制特征描述子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MSERS: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借用分水岭的思路检测图像中灰度最稳定的区域</a:t>
            </a:r>
            <a:endParaRPr lang="zh-CN" altLang="en-US" sz="1400" dirty="0"/>
          </a:p>
        </p:txBody>
      </p:sp>
      <p:sp>
        <p:nvSpPr>
          <p:cNvPr id="23" name="文本框 22"/>
          <p:cNvSpPr txBox="1">
            <a:spLocks/>
          </p:cNvSpPr>
          <p:nvPr/>
        </p:nvSpPr>
        <p:spPr>
          <a:xfrm>
            <a:off x="8312150" y="4025954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SIFT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算法的改进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5" name="Freeform 21"/>
          <p:cNvSpPr>
            <a:spLocks noChangeAspect="1"/>
          </p:cNvSpPr>
          <p:nvPr/>
        </p:nvSpPr>
        <p:spPr bwMode="auto">
          <a:xfrm>
            <a:off x="5753100" y="1523062"/>
            <a:ext cx="630238" cy="5351463"/>
          </a:xfrm>
          <a:custGeom>
            <a:avLst/>
            <a:gdLst>
              <a:gd name="T0" fmla="*/ 1366 w 1732"/>
              <a:gd name="T1" fmla="*/ 1500 h 14715"/>
              <a:gd name="T2" fmla="*/ 1366 w 1732"/>
              <a:gd name="T3" fmla="*/ 14715 h 14715"/>
              <a:gd name="T4" fmla="*/ 366 w 1732"/>
              <a:gd name="T5" fmla="*/ 14715 h 14715"/>
              <a:gd name="T6" fmla="*/ 366 w 1732"/>
              <a:gd name="T7" fmla="*/ 1500 h 14715"/>
              <a:gd name="T8" fmla="*/ 0 w 1732"/>
              <a:gd name="T9" fmla="*/ 1500 h 14715"/>
              <a:gd name="T10" fmla="*/ 433 w 1732"/>
              <a:gd name="T11" fmla="*/ 750 h 14715"/>
              <a:gd name="T12" fmla="*/ 866 w 1732"/>
              <a:gd name="T13" fmla="*/ 0 h 14715"/>
              <a:gd name="T14" fmla="*/ 1299 w 1732"/>
              <a:gd name="T15" fmla="*/ 750 h 14715"/>
              <a:gd name="T16" fmla="*/ 1732 w 1732"/>
              <a:gd name="T17" fmla="*/ 1500 h 14715"/>
              <a:gd name="T18" fmla="*/ 1366 w 1732"/>
              <a:gd name="T19" fmla="*/ 1500 h 14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2" h="14715">
                <a:moveTo>
                  <a:pt x="1366" y="1500"/>
                </a:moveTo>
                <a:lnTo>
                  <a:pt x="1366" y="14715"/>
                </a:lnTo>
                <a:lnTo>
                  <a:pt x="366" y="14715"/>
                </a:lnTo>
                <a:lnTo>
                  <a:pt x="366" y="1500"/>
                </a:lnTo>
                <a:lnTo>
                  <a:pt x="0" y="1500"/>
                </a:lnTo>
                <a:lnTo>
                  <a:pt x="433" y="750"/>
                </a:lnTo>
                <a:lnTo>
                  <a:pt x="866" y="0"/>
                </a:lnTo>
                <a:lnTo>
                  <a:pt x="1299" y="750"/>
                </a:lnTo>
                <a:lnTo>
                  <a:pt x="1732" y="1500"/>
                </a:lnTo>
                <a:lnTo>
                  <a:pt x="1366" y="150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5">
                  <a:lumMod val="75000"/>
                </a:schemeClr>
              </a:gs>
            </a:gsLst>
            <a:lin ang="2700000" scaled="1"/>
          </a:gradFill>
          <a:ln w="254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Freeform 22"/>
          <p:cNvSpPr>
            <a:spLocks noChangeAspect="1"/>
          </p:cNvSpPr>
          <p:nvPr/>
        </p:nvSpPr>
        <p:spPr bwMode="auto">
          <a:xfrm>
            <a:off x="5886450" y="2537475"/>
            <a:ext cx="2830513" cy="4337050"/>
          </a:xfrm>
          <a:custGeom>
            <a:avLst/>
            <a:gdLst>
              <a:gd name="T0" fmla="*/ 6278 w 7778"/>
              <a:gd name="T1" fmla="*/ 1366 h 11924"/>
              <a:gd name="T2" fmla="*/ 1808 w 7778"/>
              <a:gd name="T3" fmla="*/ 1366 h 11924"/>
              <a:gd name="T4" fmla="*/ 1238 w 7778"/>
              <a:gd name="T5" fmla="*/ 1603 h 11924"/>
              <a:gd name="T6" fmla="*/ 1000 w 7778"/>
              <a:gd name="T7" fmla="*/ 2173 h 11924"/>
              <a:gd name="T8" fmla="*/ 1000 w 7778"/>
              <a:gd name="T9" fmla="*/ 11924 h 11924"/>
              <a:gd name="T10" fmla="*/ 0 w 7778"/>
              <a:gd name="T11" fmla="*/ 11924 h 11924"/>
              <a:gd name="T12" fmla="*/ 0 w 7778"/>
              <a:gd name="T13" fmla="*/ 2173 h 11924"/>
              <a:gd name="T14" fmla="*/ 531 w 7778"/>
              <a:gd name="T15" fmla="*/ 896 h 11924"/>
              <a:gd name="T16" fmla="*/ 1808 w 7778"/>
              <a:gd name="T17" fmla="*/ 366 h 11924"/>
              <a:gd name="T18" fmla="*/ 6278 w 7778"/>
              <a:gd name="T19" fmla="*/ 366 h 11924"/>
              <a:gd name="T20" fmla="*/ 6278 w 7778"/>
              <a:gd name="T21" fmla="*/ 0 h 11924"/>
              <a:gd name="T22" fmla="*/ 7028 w 7778"/>
              <a:gd name="T23" fmla="*/ 433 h 11924"/>
              <a:gd name="T24" fmla="*/ 7778 w 7778"/>
              <a:gd name="T25" fmla="*/ 866 h 11924"/>
              <a:gd name="T26" fmla="*/ 7028 w 7778"/>
              <a:gd name="T27" fmla="*/ 1299 h 11924"/>
              <a:gd name="T28" fmla="*/ 6278 w 7778"/>
              <a:gd name="T29" fmla="*/ 1732 h 11924"/>
              <a:gd name="T30" fmla="*/ 6278 w 7778"/>
              <a:gd name="T31" fmla="*/ 1366 h 119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778" h="11924">
                <a:moveTo>
                  <a:pt x="6278" y="1366"/>
                </a:moveTo>
                <a:lnTo>
                  <a:pt x="1808" y="1366"/>
                </a:lnTo>
                <a:cubicBezTo>
                  <a:pt x="1586" y="1366"/>
                  <a:pt x="1384" y="1456"/>
                  <a:pt x="1238" y="1603"/>
                </a:cubicBezTo>
                <a:cubicBezTo>
                  <a:pt x="1091" y="1749"/>
                  <a:pt x="1000" y="1951"/>
                  <a:pt x="1000" y="2173"/>
                </a:cubicBezTo>
                <a:lnTo>
                  <a:pt x="1000" y="11924"/>
                </a:lnTo>
                <a:lnTo>
                  <a:pt x="0" y="11924"/>
                </a:lnTo>
                <a:lnTo>
                  <a:pt x="0" y="2173"/>
                </a:lnTo>
                <a:cubicBezTo>
                  <a:pt x="0" y="1675"/>
                  <a:pt x="203" y="1223"/>
                  <a:pt x="531" y="896"/>
                </a:cubicBezTo>
                <a:cubicBezTo>
                  <a:pt x="858" y="569"/>
                  <a:pt x="1310" y="366"/>
                  <a:pt x="1808" y="366"/>
                </a:cubicBezTo>
                <a:lnTo>
                  <a:pt x="6278" y="366"/>
                </a:lnTo>
                <a:lnTo>
                  <a:pt x="6278" y="0"/>
                </a:lnTo>
                <a:lnTo>
                  <a:pt x="7028" y="433"/>
                </a:lnTo>
                <a:lnTo>
                  <a:pt x="7778" y="866"/>
                </a:lnTo>
                <a:lnTo>
                  <a:pt x="7028" y="1299"/>
                </a:lnTo>
                <a:lnTo>
                  <a:pt x="6278" y="1732"/>
                </a:lnTo>
                <a:lnTo>
                  <a:pt x="6278" y="1366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 w="254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7" name="Freeform 23"/>
          <p:cNvSpPr>
            <a:spLocks noChangeAspect="1"/>
          </p:cNvSpPr>
          <p:nvPr/>
        </p:nvSpPr>
        <p:spPr bwMode="auto">
          <a:xfrm>
            <a:off x="3475037" y="3456637"/>
            <a:ext cx="2774950" cy="3417888"/>
          </a:xfrm>
          <a:custGeom>
            <a:avLst/>
            <a:gdLst>
              <a:gd name="T0" fmla="*/ 1500 w 7625"/>
              <a:gd name="T1" fmla="*/ 366 h 9398"/>
              <a:gd name="T2" fmla="*/ 5818 w 7625"/>
              <a:gd name="T3" fmla="*/ 366 h 9398"/>
              <a:gd name="T4" fmla="*/ 7095 w 7625"/>
              <a:gd name="T5" fmla="*/ 897 h 9398"/>
              <a:gd name="T6" fmla="*/ 7625 w 7625"/>
              <a:gd name="T7" fmla="*/ 2174 h 9398"/>
              <a:gd name="T8" fmla="*/ 7625 w 7625"/>
              <a:gd name="T9" fmla="*/ 9398 h 9398"/>
              <a:gd name="T10" fmla="*/ 6625 w 7625"/>
              <a:gd name="T11" fmla="*/ 9398 h 9398"/>
              <a:gd name="T12" fmla="*/ 6625 w 7625"/>
              <a:gd name="T13" fmla="*/ 2174 h 9398"/>
              <a:gd name="T14" fmla="*/ 6388 w 7625"/>
              <a:gd name="T15" fmla="*/ 1604 h 9398"/>
              <a:gd name="T16" fmla="*/ 5818 w 7625"/>
              <a:gd name="T17" fmla="*/ 1366 h 9398"/>
              <a:gd name="T18" fmla="*/ 1500 w 7625"/>
              <a:gd name="T19" fmla="*/ 1366 h 9398"/>
              <a:gd name="T20" fmla="*/ 1500 w 7625"/>
              <a:gd name="T21" fmla="*/ 1733 h 9398"/>
              <a:gd name="T22" fmla="*/ 750 w 7625"/>
              <a:gd name="T23" fmla="*/ 1299 h 9398"/>
              <a:gd name="T24" fmla="*/ 0 w 7625"/>
              <a:gd name="T25" fmla="*/ 866 h 9398"/>
              <a:gd name="T26" fmla="*/ 750 w 7625"/>
              <a:gd name="T27" fmla="*/ 433 h 9398"/>
              <a:gd name="T28" fmla="*/ 1500 w 7625"/>
              <a:gd name="T29" fmla="*/ 0 h 9398"/>
              <a:gd name="T30" fmla="*/ 1500 w 7625"/>
              <a:gd name="T31" fmla="*/ 366 h 9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625" h="9398">
                <a:moveTo>
                  <a:pt x="1500" y="366"/>
                </a:moveTo>
                <a:lnTo>
                  <a:pt x="5818" y="366"/>
                </a:lnTo>
                <a:cubicBezTo>
                  <a:pt x="6316" y="366"/>
                  <a:pt x="6768" y="569"/>
                  <a:pt x="7095" y="897"/>
                </a:cubicBezTo>
                <a:cubicBezTo>
                  <a:pt x="7422" y="1224"/>
                  <a:pt x="7625" y="1676"/>
                  <a:pt x="7625" y="2174"/>
                </a:cubicBezTo>
                <a:lnTo>
                  <a:pt x="7625" y="9398"/>
                </a:lnTo>
                <a:lnTo>
                  <a:pt x="6625" y="9398"/>
                </a:lnTo>
                <a:lnTo>
                  <a:pt x="6625" y="2174"/>
                </a:lnTo>
                <a:cubicBezTo>
                  <a:pt x="6625" y="1952"/>
                  <a:pt x="6535" y="1750"/>
                  <a:pt x="6388" y="1604"/>
                </a:cubicBezTo>
                <a:cubicBezTo>
                  <a:pt x="6242" y="1457"/>
                  <a:pt x="6040" y="1366"/>
                  <a:pt x="5818" y="1366"/>
                </a:cubicBezTo>
                <a:lnTo>
                  <a:pt x="1500" y="1366"/>
                </a:lnTo>
                <a:lnTo>
                  <a:pt x="1500" y="1733"/>
                </a:lnTo>
                <a:lnTo>
                  <a:pt x="750" y="1299"/>
                </a:lnTo>
                <a:lnTo>
                  <a:pt x="0" y="866"/>
                </a:lnTo>
                <a:lnTo>
                  <a:pt x="750" y="433"/>
                </a:lnTo>
                <a:lnTo>
                  <a:pt x="1500" y="0"/>
                </a:lnTo>
                <a:lnTo>
                  <a:pt x="1500" y="3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700000" scaled="1"/>
          </a:gradFill>
          <a:ln w="254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Freeform 24"/>
          <p:cNvSpPr>
            <a:spLocks noChangeAspect="1"/>
          </p:cNvSpPr>
          <p:nvPr/>
        </p:nvSpPr>
        <p:spPr bwMode="auto">
          <a:xfrm>
            <a:off x="5886450" y="3899550"/>
            <a:ext cx="2292350" cy="2974975"/>
          </a:xfrm>
          <a:custGeom>
            <a:avLst/>
            <a:gdLst>
              <a:gd name="T0" fmla="*/ 4800 w 6300"/>
              <a:gd name="T1" fmla="*/ 1366 h 8181"/>
              <a:gd name="T2" fmla="*/ 1808 w 6300"/>
              <a:gd name="T3" fmla="*/ 1366 h 8181"/>
              <a:gd name="T4" fmla="*/ 1238 w 6300"/>
              <a:gd name="T5" fmla="*/ 1603 h 8181"/>
              <a:gd name="T6" fmla="*/ 1000 w 6300"/>
              <a:gd name="T7" fmla="*/ 2173 h 8181"/>
              <a:gd name="T8" fmla="*/ 1000 w 6300"/>
              <a:gd name="T9" fmla="*/ 8181 h 8181"/>
              <a:gd name="T10" fmla="*/ 0 w 6300"/>
              <a:gd name="T11" fmla="*/ 8181 h 8181"/>
              <a:gd name="T12" fmla="*/ 0 w 6300"/>
              <a:gd name="T13" fmla="*/ 2173 h 8181"/>
              <a:gd name="T14" fmla="*/ 530 w 6300"/>
              <a:gd name="T15" fmla="*/ 896 h 8181"/>
              <a:gd name="T16" fmla="*/ 1808 w 6300"/>
              <a:gd name="T17" fmla="*/ 366 h 8181"/>
              <a:gd name="T18" fmla="*/ 4800 w 6300"/>
              <a:gd name="T19" fmla="*/ 366 h 8181"/>
              <a:gd name="T20" fmla="*/ 4800 w 6300"/>
              <a:gd name="T21" fmla="*/ 0 h 8181"/>
              <a:gd name="T22" fmla="*/ 5550 w 6300"/>
              <a:gd name="T23" fmla="*/ 433 h 8181"/>
              <a:gd name="T24" fmla="*/ 6300 w 6300"/>
              <a:gd name="T25" fmla="*/ 866 h 8181"/>
              <a:gd name="T26" fmla="*/ 5550 w 6300"/>
              <a:gd name="T27" fmla="*/ 1299 h 8181"/>
              <a:gd name="T28" fmla="*/ 4800 w 6300"/>
              <a:gd name="T29" fmla="*/ 1732 h 8181"/>
              <a:gd name="T30" fmla="*/ 4800 w 6300"/>
              <a:gd name="T31" fmla="*/ 1366 h 8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300" h="8181">
                <a:moveTo>
                  <a:pt x="4800" y="1366"/>
                </a:moveTo>
                <a:lnTo>
                  <a:pt x="1808" y="1366"/>
                </a:lnTo>
                <a:cubicBezTo>
                  <a:pt x="1586" y="1366"/>
                  <a:pt x="1384" y="1457"/>
                  <a:pt x="1238" y="1603"/>
                </a:cubicBezTo>
                <a:cubicBezTo>
                  <a:pt x="1091" y="1749"/>
                  <a:pt x="1000" y="1951"/>
                  <a:pt x="1000" y="2173"/>
                </a:cubicBezTo>
                <a:lnTo>
                  <a:pt x="1000" y="8181"/>
                </a:lnTo>
                <a:lnTo>
                  <a:pt x="0" y="8181"/>
                </a:lnTo>
                <a:lnTo>
                  <a:pt x="0" y="2173"/>
                </a:lnTo>
                <a:cubicBezTo>
                  <a:pt x="0" y="1675"/>
                  <a:pt x="203" y="1223"/>
                  <a:pt x="530" y="896"/>
                </a:cubicBezTo>
                <a:cubicBezTo>
                  <a:pt x="858" y="569"/>
                  <a:pt x="1310" y="366"/>
                  <a:pt x="1808" y="366"/>
                </a:cubicBezTo>
                <a:lnTo>
                  <a:pt x="4800" y="366"/>
                </a:lnTo>
                <a:lnTo>
                  <a:pt x="4800" y="0"/>
                </a:lnTo>
                <a:lnTo>
                  <a:pt x="5550" y="433"/>
                </a:lnTo>
                <a:lnTo>
                  <a:pt x="6300" y="866"/>
                </a:lnTo>
                <a:lnTo>
                  <a:pt x="5550" y="1299"/>
                </a:lnTo>
                <a:lnTo>
                  <a:pt x="4800" y="1732"/>
                </a:lnTo>
                <a:lnTo>
                  <a:pt x="4800" y="136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1"/>
          </a:gradFill>
          <a:ln w="254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Freeform 25"/>
          <p:cNvSpPr>
            <a:spLocks noChangeAspect="1"/>
          </p:cNvSpPr>
          <p:nvPr/>
        </p:nvSpPr>
        <p:spPr bwMode="auto">
          <a:xfrm>
            <a:off x="4111625" y="4818712"/>
            <a:ext cx="2138363" cy="2055813"/>
          </a:xfrm>
          <a:custGeom>
            <a:avLst/>
            <a:gdLst>
              <a:gd name="T0" fmla="*/ 1500 w 5874"/>
              <a:gd name="T1" fmla="*/ 366 h 5654"/>
              <a:gd name="T2" fmla="*/ 4067 w 5874"/>
              <a:gd name="T3" fmla="*/ 366 h 5654"/>
              <a:gd name="T4" fmla="*/ 5344 w 5874"/>
              <a:gd name="T5" fmla="*/ 896 h 5654"/>
              <a:gd name="T6" fmla="*/ 5874 w 5874"/>
              <a:gd name="T7" fmla="*/ 2173 h 5654"/>
              <a:gd name="T8" fmla="*/ 5872 w 5874"/>
              <a:gd name="T9" fmla="*/ 2173 h 5654"/>
              <a:gd name="T10" fmla="*/ 5872 w 5874"/>
              <a:gd name="T11" fmla="*/ 5654 h 5654"/>
              <a:gd name="T12" fmla="*/ 4876 w 5874"/>
              <a:gd name="T13" fmla="*/ 5654 h 5654"/>
              <a:gd name="T14" fmla="*/ 4876 w 5874"/>
              <a:gd name="T15" fmla="*/ 2173 h 5654"/>
              <a:gd name="T16" fmla="*/ 4874 w 5874"/>
              <a:gd name="T17" fmla="*/ 2173 h 5654"/>
              <a:gd name="T18" fmla="*/ 4637 w 5874"/>
              <a:gd name="T19" fmla="*/ 1603 h 5654"/>
              <a:gd name="T20" fmla="*/ 4067 w 5874"/>
              <a:gd name="T21" fmla="*/ 1366 h 5654"/>
              <a:gd name="T22" fmla="*/ 1500 w 5874"/>
              <a:gd name="T23" fmla="*/ 1366 h 5654"/>
              <a:gd name="T24" fmla="*/ 1500 w 5874"/>
              <a:gd name="T25" fmla="*/ 1732 h 5654"/>
              <a:gd name="T26" fmla="*/ 750 w 5874"/>
              <a:gd name="T27" fmla="*/ 1299 h 5654"/>
              <a:gd name="T28" fmla="*/ 0 w 5874"/>
              <a:gd name="T29" fmla="*/ 866 h 5654"/>
              <a:gd name="T30" fmla="*/ 750 w 5874"/>
              <a:gd name="T31" fmla="*/ 433 h 5654"/>
              <a:gd name="T32" fmla="*/ 1500 w 5874"/>
              <a:gd name="T33" fmla="*/ 0 h 5654"/>
              <a:gd name="T34" fmla="*/ 1500 w 5874"/>
              <a:gd name="T35" fmla="*/ 366 h 56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874" h="5654">
                <a:moveTo>
                  <a:pt x="1500" y="366"/>
                </a:moveTo>
                <a:lnTo>
                  <a:pt x="4067" y="366"/>
                </a:lnTo>
                <a:cubicBezTo>
                  <a:pt x="4565" y="366"/>
                  <a:pt x="5017" y="569"/>
                  <a:pt x="5344" y="896"/>
                </a:cubicBezTo>
                <a:cubicBezTo>
                  <a:pt x="5671" y="1223"/>
                  <a:pt x="5874" y="1675"/>
                  <a:pt x="5874" y="2173"/>
                </a:cubicBezTo>
                <a:lnTo>
                  <a:pt x="5872" y="2173"/>
                </a:lnTo>
                <a:lnTo>
                  <a:pt x="5872" y="5654"/>
                </a:lnTo>
                <a:lnTo>
                  <a:pt x="4876" y="5654"/>
                </a:lnTo>
                <a:lnTo>
                  <a:pt x="4876" y="2173"/>
                </a:lnTo>
                <a:lnTo>
                  <a:pt x="4874" y="2173"/>
                </a:lnTo>
                <a:cubicBezTo>
                  <a:pt x="4874" y="1951"/>
                  <a:pt x="4783" y="1749"/>
                  <a:pt x="4637" y="1603"/>
                </a:cubicBezTo>
                <a:cubicBezTo>
                  <a:pt x="4491" y="1456"/>
                  <a:pt x="4289" y="1366"/>
                  <a:pt x="4067" y="1366"/>
                </a:cubicBezTo>
                <a:lnTo>
                  <a:pt x="1500" y="1366"/>
                </a:lnTo>
                <a:lnTo>
                  <a:pt x="1500" y="1732"/>
                </a:lnTo>
                <a:lnTo>
                  <a:pt x="750" y="1299"/>
                </a:lnTo>
                <a:lnTo>
                  <a:pt x="0" y="866"/>
                </a:lnTo>
                <a:lnTo>
                  <a:pt x="750" y="433"/>
                </a:lnTo>
                <a:lnTo>
                  <a:pt x="1500" y="0"/>
                </a:lnTo>
                <a:lnTo>
                  <a:pt x="1500" y="36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492"/>
            <a:endParaRPr lang="zh-CN" altLang="en-US" sz="90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30" name="Freeform 16"/>
          <p:cNvSpPr>
            <a:spLocks noChangeAspect="1" noEditPoints="1"/>
          </p:cNvSpPr>
          <p:nvPr/>
        </p:nvSpPr>
        <p:spPr bwMode="auto">
          <a:xfrm>
            <a:off x="5312945" y="4107341"/>
            <a:ext cx="363538" cy="361950"/>
          </a:xfrm>
          <a:custGeom>
            <a:avLst/>
            <a:gdLst>
              <a:gd name="T0" fmla="*/ 403 w 999"/>
              <a:gd name="T1" fmla="*/ 398 h 999"/>
              <a:gd name="T2" fmla="*/ 235 w 999"/>
              <a:gd name="T3" fmla="*/ 398 h 999"/>
              <a:gd name="T4" fmla="*/ 68 w 999"/>
              <a:gd name="T5" fmla="*/ 232 h 999"/>
              <a:gd name="T6" fmla="*/ 235 w 999"/>
              <a:gd name="T7" fmla="*/ 67 h 999"/>
              <a:gd name="T8" fmla="*/ 403 w 999"/>
              <a:gd name="T9" fmla="*/ 232 h 999"/>
              <a:gd name="T10" fmla="*/ 403 w 999"/>
              <a:gd name="T11" fmla="*/ 398 h 999"/>
              <a:gd name="T12" fmla="*/ 403 w 999"/>
              <a:gd name="T13" fmla="*/ 768 h 999"/>
              <a:gd name="T14" fmla="*/ 235 w 999"/>
              <a:gd name="T15" fmla="*/ 933 h 999"/>
              <a:gd name="T16" fmla="*/ 68 w 999"/>
              <a:gd name="T17" fmla="*/ 768 h 999"/>
              <a:gd name="T18" fmla="*/ 235 w 999"/>
              <a:gd name="T19" fmla="*/ 603 h 999"/>
              <a:gd name="T20" fmla="*/ 403 w 999"/>
              <a:gd name="T21" fmla="*/ 603 h 999"/>
              <a:gd name="T22" fmla="*/ 403 w 999"/>
              <a:gd name="T23" fmla="*/ 768 h 999"/>
              <a:gd name="T24" fmla="*/ 468 w 999"/>
              <a:gd name="T25" fmla="*/ 768 h 999"/>
              <a:gd name="T26" fmla="*/ 468 w 999"/>
              <a:gd name="T27" fmla="*/ 537 h 999"/>
              <a:gd name="T28" fmla="*/ 235 w 999"/>
              <a:gd name="T29" fmla="*/ 537 h 999"/>
              <a:gd name="T30" fmla="*/ 0 w 999"/>
              <a:gd name="T31" fmla="*/ 768 h 999"/>
              <a:gd name="T32" fmla="*/ 235 w 999"/>
              <a:gd name="T33" fmla="*/ 999 h 999"/>
              <a:gd name="T34" fmla="*/ 468 w 999"/>
              <a:gd name="T35" fmla="*/ 768 h 999"/>
              <a:gd name="T36" fmla="*/ 599 w 999"/>
              <a:gd name="T37" fmla="*/ 603 h 999"/>
              <a:gd name="T38" fmla="*/ 766 w 999"/>
              <a:gd name="T39" fmla="*/ 603 h 999"/>
              <a:gd name="T40" fmla="*/ 934 w 999"/>
              <a:gd name="T41" fmla="*/ 768 h 999"/>
              <a:gd name="T42" fmla="*/ 766 w 999"/>
              <a:gd name="T43" fmla="*/ 933 h 999"/>
              <a:gd name="T44" fmla="*/ 599 w 999"/>
              <a:gd name="T45" fmla="*/ 768 h 999"/>
              <a:gd name="T46" fmla="*/ 599 w 999"/>
              <a:gd name="T47" fmla="*/ 603 h 999"/>
              <a:gd name="T48" fmla="*/ 766 w 999"/>
              <a:gd name="T49" fmla="*/ 999 h 999"/>
              <a:gd name="T50" fmla="*/ 999 w 999"/>
              <a:gd name="T51" fmla="*/ 768 h 999"/>
              <a:gd name="T52" fmla="*/ 766 w 999"/>
              <a:gd name="T53" fmla="*/ 537 h 999"/>
              <a:gd name="T54" fmla="*/ 534 w 999"/>
              <a:gd name="T55" fmla="*/ 537 h 999"/>
              <a:gd name="T56" fmla="*/ 534 w 999"/>
              <a:gd name="T57" fmla="*/ 768 h 999"/>
              <a:gd name="T58" fmla="*/ 766 w 999"/>
              <a:gd name="T59" fmla="*/ 999 h 999"/>
              <a:gd name="T60" fmla="*/ 599 w 999"/>
              <a:gd name="T61" fmla="*/ 232 h 999"/>
              <a:gd name="T62" fmla="*/ 766 w 999"/>
              <a:gd name="T63" fmla="*/ 67 h 999"/>
              <a:gd name="T64" fmla="*/ 934 w 999"/>
              <a:gd name="T65" fmla="*/ 232 h 999"/>
              <a:gd name="T66" fmla="*/ 766 w 999"/>
              <a:gd name="T67" fmla="*/ 398 h 999"/>
              <a:gd name="T68" fmla="*/ 599 w 999"/>
              <a:gd name="T69" fmla="*/ 398 h 999"/>
              <a:gd name="T70" fmla="*/ 599 w 999"/>
              <a:gd name="T71" fmla="*/ 232 h 999"/>
              <a:gd name="T72" fmla="*/ 534 w 999"/>
              <a:gd name="T73" fmla="*/ 232 h 999"/>
              <a:gd name="T74" fmla="*/ 534 w 999"/>
              <a:gd name="T75" fmla="*/ 463 h 999"/>
              <a:gd name="T76" fmla="*/ 766 w 999"/>
              <a:gd name="T77" fmla="*/ 463 h 999"/>
              <a:gd name="T78" fmla="*/ 999 w 999"/>
              <a:gd name="T79" fmla="*/ 232 h 999"/>
              <a:gd name="T80" fmla="*/ 766 w 999"/>
              <a:gd name="T81" fmla="*/ 0 h 999"/>
              <a:gd name="T82" fmla="*/ 534 w 999"/>
              <a:gd name="T83" fmla="*/ 232 h 999"/>
              <a:gd name="T84" fmla="*/ 235 w 999"/>
              <a:gd name="T85" fmla="*/ 0 h 999"/>
              <a:gd name="T86" fmla="*/ 0 w 999"/>
              <a:gd name="T87" fmla="*/ 232 h 999"/>
              <a:gd name="T88" fmla="*/ 235 w 999"/>
              <a:gd name="T89" fmla="*/ 463 h 999"/>
              <a:gd name="T90" fmla="*/ 468 w 999"/>
              <a:gd name="T91" fmla="*/ 463 h 999"/>
              <a:gd name="T92" fmla="*/ 468 w 999"/>
              <a:gd name="T93" fmla="*/ 232 h 999"/>
              <a:gd name="T94" fmla="*/ 235 w 999"/>
              <a:gd name="T95" fmla="*/ 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999" h="999">
                <a:moveTo>
                  <a:pt x="403" y="398"/>
                </a:moveTo>
                <a:cubicBezTo>
                  <a:pt x="403" y="398"/>
                  <a:pt x="282" y="398"/>
                  <a:pt x="235" y="398"/>
                </a:cubicBezTo>
                <a:cubicBezTo>
                  <a:pt x="142" y="398"/>
                  <a:pt x="68" y="323"/>
                  <a:pt x="68" y="232"/>
                </a:cubicBezTo>
                <a:cubicBezTo>
                  <a:pt x="68" y="141"/>
                  <a:pt x="142" y="67"/>
                  <a:pt x="235" y="67"/>
                </a:cubicBezTo>
                <a:cubicBezTo>
                  <a:pt x="326" y="67"/>
                  <a:pt x="403" y="141"/>
                  <a:pt x="403" y="232"/>
                </a:cubicBezTo>
                <a:cubicBezTo>
                  <a:pt x="403" y="277"/>
                  <a:pt x="403" y="398"/>
                  <a:pt x="403" y="398"/>
                </a:cubicBezTo>
                <a:close/>
                <a:moveTo>
                  <a:pt x="403" y="768"/>
                </a:moveTo>
                <a:cubicBezTo>
                  <a:pt x="403" y="859"/>
                  <a:pt x="326" y="933"/>
                  <a:pt x="235" y="933"/>
                </a:cubicBezTo>
                <a:cubicBezTo>
                  <a:pt x="142" y="933"/>
                  <a:pt x="68" y="859"/>
                  <a:pt x="68" y="768"/>
                </a:cubicBezTo>
                <a:cubicBezTo>
                  <a:pt x="68" y="677"/>
                  <a:pt x="142" y="603"/>
                  <a:pt x="235" y="603"/>
                </a:cubicBezTo>
                <a:cubicBezTo>
                  <a:pt x="282" y="603"/>
                  <a:pt x="403" y="603"/>
                  <a:pt x="403" y="603"/>
                </a:cubicBezTo>
                <a:cubicBezTo>
                  <a:pt x="403" y="603"/>
                  <a:pt x="403" y="723"/>
                  <a:pt x="403" y="768"/>
                </a:cubicBezTo>
                <a:close/>
                <a:moveTo>
                  <a:pt x="468" y="768"/>
                </a:moveTo>
                <a:cubicBezTo>
                  <a:pt x="468" y="706"/>
                  <a:pt x="468" y="537"/>
                  <a:pt x="468" y="537"/>
                </a:cubicBezTo>
                <a:cubicBezTo>
                  <a:pt x="468" y="537"/>
                  <a:pt x="301" y="537"/>
                  <a:pt x="235" y="537"/>
                </a:cubicBezTo>
                <a:cubicBezTo>
                  <a:pt x="106" y="537"/>
                  <a:pt x="0" y="641"/>
                  <a:pt x="0" y="768"/>
                </a:cubicBezTo>
                <a:cubicBezTo>
                  <a:pt x="0" y="897"/>
                  <a:pt x="106" y="999"/>
                  <a:pt x="235" y="999"/>
                </a:cubicBezTo>
                <a:cubicBezTo>
                  <a:pt x="364" y="999"/>
                  <a:pt x="468" y="897"/>
                  <a:pt x="468" y="768"/>
                </a:cubicBezTo>
                <a:close/>
                <a:moveTo>
                  <a:pt x="599" y="603"/>
                </a:moveTo>
                <a:cubicBezTo>
                  <a:pt x="599" y="603"/>
                  <a:pt x="720" y="603"/>
                  <a:pt x="766" y="603"/>
                </a:cubicBezTo>
                <a:cubicBezTo>
                  <a:pt x="860" y="603"/>
                  <a:pt x="934" y="677"/>
                  <a:pt x="934" y="768"/>
                </a:cubicBezTo>
                <a:cubicBezTo>
                  <a:pt x="934" y="859"/>
                  <a:pt x="860" y="933"/>
                  <a:pt x="766" y="933"/>
                </a:cubicBezTo>
                <a:cubicBezTo>
                  <a:pt x="675" y="933"/>
                  <a:pt x="599" y="859"/>
                  <a:pt x="599" y="768"/>
                </a:cubicBezTo>
                <a:cubicBezTo>
                  <a:pt x="599" y="723"/>
                  <a:pt x="599" y="603"/>
                  <a:pt x="599" y="603"/>
                </a:cubicBezTo>
                <a:close/>
                <a:moveTo>
                  <a:pt x="766" y="999"/>
                </a:moveTo>
                <a:cubicBezTo>
                  <a:pt x="896" y="999"/>
                  <a:pt x="999" y="897"/>
                  <a:pt x="999" y="768"/>
                </a:cubicBezTo>
                <a:cubicBezTo>
                  <a:pt x="999" y="641"/>
                  <a:pt x="896" y="537"/>
                  <a:pt x="766" y="537"/>
                </a:cubicBezTo>
                <a:cubicBezTo>
                  <a:pt x="701" y="537"/>
                  <a:pt x="534" y="537"/>
                  <a:pt x="534" y="537"/>
                </a:cubicBezTo>
                <a:cubicBezTo>
                  <a:pt x="534" y="537"/>
                  <a:pt x="534" y="706"/>
                  <a:pt x="534" y="768"/>
                </a:cubicBezTo>
                <a:cubicBezTo>
                  <a:pt x="534" y="897"/>
                  <a:pt x="637" y="999"/>
                  <a:pt x="766" y="999"/>
                </a:cubicBezTo>
                <a:close/>
                <a:moveTo>
                  <a:pt x="599" y="232"/>
                </a:moveTo>
                <a:cubicBezTo>
                  <a:pt x="599" y="141"/>
                  <a:pt x="675" y="67"/>
                  <a:pt x="766" y="67"/>
                </a:cubicBezTo>
                <a:cubicBezTo>
                  <a:pt x="860" y="67"/>
                  <a:pt x="934" y="141"/>
                  <a:pt x="934" y="232"/>
                </a:cubicBezTo>
                <a:cubicBezTo>
                  <a:pt x="934" y="323"/>
                  <a:pt x="860" y="398"/>
                  <a:pt x="766" y="398"/>
                </a:cubicBezTo>
                <a:cubicBezTo>
                  <a:pt x="720" y="398"/>
                  <a:pt x="599" y="398"/>
                  <a:pt x="599" y="398"/>
                </a:cubicBezTo>
                <a:cubicBezTo>
                  <a:pt x="599" y="398"/>
                  <a:pt x="599" y="277"/>
                  <a:pt x="599" y="232"/>
                </a:cubicBezTo>
                <a:close/>
                <a:moveTo>
                  <a:pt x="534" y="232"/>
                </a:moveTo>
                <a:cubicBezTo>
                  <a:pt x="534" y="294"/>
                  <a:pt x="534" y="463"/>
                  <a:pt x="534" y="463"/>
                </a:cubicBezTo>
                <a:cubicBezTo>
                  <a:pt x="534" y="463"/>
                  <a:pt x="701" y="463"/>
                  <a:pt x="766" y="463"/>
                </a:cubicBezTo>
                <a:cubicBezTo>
                  <a:pt x="896" y="463"/>
                  <a:pt x="999" y="362"/>
                  <a:pt x="999" y="232"/>
                </a:cubicBezTo>
                <a:cubicBezTo>
                  <a:pt x="999" y="106"/>
                  <a:pt x="896" y="0"/>
                  <a:pt x="766" y="0"/>
                </a:cubicBezTo>
                <a:cubicBezTo>
                  <a:pt x="637" y="0"/>
                  <a:pt x="534" y="106"/>
                  <a:pt x="534" y="232"/>
                </a:cubicBezTo>
                <a:close/>
                <a:moveTo>
                  <a:pt x="235" y="0"/>
                </a:moveTo>
                <a:cubicBezTo>
                  <a:pt x="106" y="0"/>
                  <a:pt x="0" y="106"/>
                  <a:pt x="0" y="232"/>
                </a:cubicBezTo>
                <a:cubicBezTo>
                  <a:pt x="0" y="362"/>
                  <a:pt x="106" y="463"/>
                  <a:pt x="235" y="463"/>
                </a:cubicBezTo>
                <a:cubicBezTo>
                  <a:pt x="301" y="463"/>
                  <a:pt x="468" y="463"/>
                  <a:pt x="468" y="463"/>
                </a:cubicBezTo>
                <a:cubicBezTo>
                  <a:pt x="468" y="463"/>
                  <a:pt x="468" y="294"/>
                  <a:pt x="468" y="232"/>
                </a:cubicBezTo>
                <a:cubicBezTo>
                  <a:pt x="468" y="106"/>
                  <a:pt x="364" y="0"/>
                  <a:pt x="235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59"/>
          <p:cNvSpPr>
            <a:spLocks noChangeAspect="1" noEditPoints="1"/>
          </p:cNvSpPr>
          <p:nvPr/>
        </p:nvSpPr>
        <p:spPr bwMode="auto">
          <a:xfrm>
            <a:off x="6459551" y="4555980"/>
            <a:ext cx="363538" cy="347663"/>
          </a:xfrm>
          <a:custGeom>
            <a:avLst/>
            <a:gdLst>
              <a:gd name="T0" fmla="*/ 312 w 999"/>
              <a:gd name="T1" fmla="*/ 203 h 956"/>
              <a:gd name="T2" fmla="*/ 468 w 999"/>
              <a:gd name="T3" fmla="*/ 20 h 956"/>
              <a:gd name="T4" fmla="*/ 231 w 999"/>
              <a:gd name="T5" fmla="*/ 253 h 956"/>
              <a:gd name="T6" fmla="*/ 0 w 999"/>
              <a:gd name="T7" fmla="*/ 441 h 956"/>
              <a:gd name="T8" fmla="*/ 231 w 999"/>
              <a:gd name="T9" fmla="*/ 253 h 956"/>
              <a:gd name="T10" fmla="*/ 249 w 999"/>
              <a:gd name="T11" fmla="*/ 192 h 956"/>
              <a:gd name="T12" fmla="*/ 374 w 999"/>
              <a:gd name="T13" fmla="*/ 0 h 956"/>
              <a:gd name="T14" fmla="*/ 121 w 999"/>
              <a:gd name="T15" fmla="*/ 801 h 956"/>
              <a:gd name="T16" fmla="*/ 283 w 999"/>
              <a:gd name="T17" fmla="*/ 843 h 956"/>
              <a:gd name="T18" fmla="*/ 121 w 999"/>
              <a:gd name="T19" fmla="*/ 801 h 956"/>
              <a:gd name="T20" fmla="*/ 468 w 999"/>
              <a:gd name="T21" fmla="*/ 677 h 956"/>
              <a:gd name="T22" fmla="*/ 266 w 999"/>
              <a:gd name="T23" fmla="*/ 505 h 956"/>
              <a:gd name="T24" fmla="*/ 231 w 999"/>
              <a:gd name="T25" fmla="*/ 705 h 956"/>
              <a:gd name="T26" fmla="*/ 0 w 999"/>
              <a:gd name="T27" fmla="*/ 505 h 956"/>
              <a:gd name="T28" fmla="*/ 231 w 999"/>
              <a:gd name="T29" fmla="*/ 705 h 956"/>
              <a:gd name="T30" fmla="*/ 797 w 999"/>
              <a:gd name="T31" fmla="*/ 441 h 956"/>
              <a:gd name="T32" fmla="*/ 918 w 999"/>
              <a:gd name="T33" fmla="*/ 206 h 956"/>
              <a:gd name="T34" fmla="*/ 770 w 999"/>
              <a:gd name="T35" fmla="*/ 705 h 956"/>
              <a:gd name="T36" fmla="*/ 999 w 999"/>
              <a:gd name="T37" fmla="*/ 505 h 956"/>
              <a:gd name="T38" fmla="*/ 770 w 999"/>
              <a:gd name="T39" fmla="*/ 705 h 956"/>
              <a:gd name="T40" fmla="*/ 626 w 999"/>
              <a:gd name="T41" fmla="*/ 956 h 956"/>
              <a:gd name="T42" fmla="*/ 751 w 999"/>
              <a:gd name="T43" fmla="*/ 765 h 956"/>
              <a:gd name="T44" fmla="*/ 532 w 999"/>
              <a:gd name="T45" fmla="*/ 216 h 956"/>
              <a:gd name="T46" fmla="*/ 660 w 999"/>
              <a:gd name="T47" fmla="*/ 143 h 956"/>
              <a:gd name="T48" fmla="*/ 532 w 999"/>
              <a:gd name="T49" fmla="*/ 677 h 956"/>
              <a:gd name="T50" fmla="*/ 733 w 999"/>
              <a:gd name="T51" fmla="*/ 505 h 956"/>
              <a:gd name="T52" fmla="*/ 532 w 999"/>
              <a:gd name="T53" fmla="*/ 677 h 956"/>
              <a:gd name="T54" fmla="*/ 468 w 999"/>
              <a:gd name="T55" fmla="*/ 441 h 956"/>
              <a:gd name="T56" fmla="*/ 293 w 999"/>
              <a:gd name="T57" fmla="*/ 264 h 956"/>
              <a:gd name="T58" fmla="*/ 532 w 999"/>
              <a:gd name="T59" fmla="*/ 441 h 956"/>
              <a:gd name="T60" fmla="*/ 707 w 999"/>
              <a:gd name="T61" fmla="*/ 264 h 956"/>
              <a:gd name="T62" fmla="*/ 532 w 999"/>
              <a:gd name="T63" fmla="*/ 441 h 956"/>
              <a:gd name="T64" fmla="*/ 751 w 999"/>
              <a:gd name="T65" fmla="*/ 192 h 956"/>
              <a:gd name="T66" fmla="*/ 626 w 999"/>
              <a:gd name="T67" fmla="*/ 0 h 956"/>
              <a:gd name="T68" fmla="*/ 312 w 999"/>
              <a:gd name="T69" fmla="*/ 753 h 956"/>
              <a:gd name="T70" fmla="*/ 468 w 999"/>
              <a:gd name="T71" fmla="*/ 938 h 956"/>
              <a:gd name="T72" fmla="*/ 312 w 999"/>
              <a:gd name="T73" fmla="*/ 753 h 956"/>
              <a:gd name="T74" fmla="*/ 687 w 999"/>
              <a:gd name="T75" fmla="*/ 753 h 956"/>
              <a:gd name="T76" fmla="*/ 532 w 999"/>
              <a:gd name="T77" fmla="*/ 938 h 9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9" h="956">
                <a:moveTo>
                  <a:pt x="340" y="143"/>
                </a:moveTo>
                <a:cubicBezTo>
                  <a:pt x="330" y="162"/>
                  <a:pt x="321" y="183"/>
                  <a:pt x="312" y="203"/>
                </a:cubicBezTo>
                <a:cubicBezTo>
                  <a:pt x="361" y="210"/>
                  <a:pt x="413" y="214"/>
                  <a:pt x="468" y="216"/>
                </a:cubicBezTo>
                <a:lnTo>
                  <a:pt x="468" y="20"/>
                </a:lnTo>
                <a:cubicBezTo>
                  <a:pt x="421" y="33"/>
                  <a:pt x="376" y="75"/>
                  <a:pt x="340" y="143"/>
                </a:cubicBezTo>
                <a:close/>
                <a:moveTo>
                  <a:pt x="231" y="253"/>
                </a:moveTo>
                <a:cubicBezTo>
                  <a:pt x="176" y="240"/>
                  <a:pt x="125" y="225"/>
                  <a:pt x="81" y="207"/>
                </a:cubicBezTo>
                <a:cubicBezTo>
                  <a:pt x="36" y="275"/>
                  <a:pt x="7" y="355"/>
                  <a:pt x="0" y="441"/>
                </a:cubicBezTo>
                <a:lnTo>
                  <a:pt x="203" y="441"/>
                </a:lnTo>
                <a:cubicBezTo>
                  <a:pt x="205" y="376"/>
                  <a:pt x="215" y="311"/>
                  <a:pt x="231" y="253"/>
                </a:cubicBezTo>
                <a:close/>
                <a:moveTo>
                  <a:pt x="121" y="155"/>
                </a:moveTo>
                <a:cubicBezTo>
                  <a:pt x="159" y="170"/>
                  <a:pt x="201" y="183"/>
                  <a:pt x="249" y="192"/>
                </a:cubicBezTo>
                <a:cubicBezTo>
                  <a:pt x="259" y="164"/>
                  <a:pt x="270" y="138"/>
                  <a:pt x="283" y="113"/>
                </a:cubicBezTo>
                <a:cubicBezTo>
                  <a:pt x="309" y="65"/>
                  <a:pt x="340" y="27"/>
                  <a:pt x="374" y="0"/>
                </a:cubicBezTo>
                <a:cubicBezTo>
                  <a:pt x="274" y="26"/>
                  <a:pt x="186" y="81"/>
                  <a:pt x="121" y="155"/>
                </a:cubicBezTo>
                <a:close/>
                <a:moveTo>
                  <a:pt x="121" y="801"/>
                </a:moveTo>
                <a:cubicBezTo>
                  <a:pt x="186" y="876"/>
                  <a:pt x="274" y="931"/>
                  <a:pt x="374" y="956"/>
                </a:cubicBezTo>
                <a:cubicBezTo>
                  <a:pt x="340" y="929"/>
                  <a:pt x="309" y="892"/>
                  <a:pt x="283" y="843"/>
                </a:cubicBezTo>
                <a:cubicBezTo>
                  <a:pt x="270" y="819"/>
                  <a:pt x="259" y="793"/>
                  <a:pt x="249" y="765"/>
                </a:cubicBezTo>
                <a:cubicBezTo>
                  <a:pt x="201" y="775"/>
                  <a:pt x="159" y="787"/>
                  <a:pt x="121" y="801"/>
                </a:cubicBezTo>
                <a:close/>
                <a:moveTo>
                  <a:pt x="293" y="693"/>
                </a:moveTo>
                <a:cubicBezTo>
                  <a:pt x="348" y="684"/>
                  <a:pt x="407" y="679"/>
                  <a:pt x="468" y="677"/>
                </a:cubicBezTo>
                <a:lnTo>
                  <a:pt x="468" y="505"/>
                </a:lnTo>
                <a:lnTo>
                  <a:pt x="266" y="505"/>
                </a:lnTo>
                <a:cubicBezTo>
                  <a:pt x="268" y="572"/>
                  <a:pt x="277" y="635"/>
                  <a:pt x="293" y="693"/>
                </a:cubicBezTo>
                <a:close/>
                <a:moveTo>
                  <a:pt x="231" y="705"/>
                </a:moveTo>
                <a:cubicBezTo>
                  <a:pt x="214" y="643"/>
                  <a:pt x="204" y="575"/>
                  <a:pt x="202" y="505"/>
                </a:cubicBezTo>
                <a:lnTo>
                  <a:pt x="0" y="505"/>
                </a:lnTo>
                <a:cubicBezTo>
                  <a:pt x="5" y="595"/>
                  <a:pt x="34" y="678"/>
                  <a:pt x="81" y="750"/>
                </a:cubicBezTo>
                <a:cubicBezTo>
                  <a:pt x="125" y="732"/>
                  <a:pt x="176" y="716"/>
                  <a:pt x="231" y="705"/>
                </a:cubicBezTo>
                <a:close/>
                <a:moveTo>
                  <a:pt x="770" y="253"/>
                </a:moveTo>
                <a:cubicBezTo>
                  <a:pt x="785" y="311"/>
                  <a:pt x="795" y="376"/>
                  <a:pt x="797" y="441"/>
                </a:cubicBezTo>
                <a:lnTo>
                  <a:pt x="999" y="441"/>
                </a:lnTo>
                <a:cubicBezTo>
                  <a:pt x="992" y="355"/>
                  <a:pt x="964" y="275"/>
                  <a:pt x="918" y="206"/>
                </a:cubicBezTo>
                <a:cubicBezTo>
                  <a:pt x="873" y="225"/>
                  <a:pt x="823" y="241"/>
                  <a:pt x="770" y="253"/>
                </a:cubicBezTo>
                <a:close/>
                <a:moveTo>
                  <a:pt x="770" y="705"/>
                </a:moveTo>
                <a:cubicBezTo>
                  <a:pt x="824" y="716"/>
                  <a:pt x="873" y="732"/>
                  <a:pt x="918" y="750"/>
                </a:cubicBezTo>
                <a:cubicBezTo>
                  <a:pt x="965" y="679"/>
                  <a:pt x="994" y="595"/>
                  <a:pt x="999" y="505"/>
                </a:cubicBezTo>
                <a:lnTo>
                  <a:pt x="797" y="505"/>
                </a:lnTo>
                <a:cubicBezTo>
                  <a:pt x="796" y="576"/>
                  <a:pt x="786" y="644"/>
                  <a:pt x="770" y="705"/>
                </a:cubicBezTo>
                <a:close/>
                <a:moveTo>
                  <a:pt x="751" y="765"/>
                </a:moveTo>
                <a:cubicBezTo>
                  <a:pt x="720" y="849"/>
                  <a:pt x="678" y="915"/>
                  <a:pt x="626" y="956"/>
                </a:cubicBezTo>
                <a:cubicBezTo>
                  <a:pt x="725" y="932"/>
                  <a:pt x="812" y="877"/>
                  <a:pt x="877" y="803"/>
                </a:cubicBezTo>
                <a:cubicBezTo>
                  <a:pt x="839" y="788"/>
                  <a:pt x="797" y="775"/>
                  <a:pt x="751" y="765"/>
                </a:cubicBezTo>
                <a:close/>
                <a:moveTo>
                  <a:pt x="532" y="20"/>
                </a:moveTo>
                <a:lnTo>
                  <a:pt x="532" y="216"/>
                </a:lnTo>
                <a:cubicBezTo>
                  <a:pt x="585" y="214"/>
                  <a:pt x="637" y="210"/>
                  <a:pt x="687" y="203"/>
                </a:cubicBezTo>
                <a:cubicBezTo>
                  <a:pt x="679" y="182"/>
                  <a:pt x="670" y="162"/>
                  <a:pt x="660" y="143"/>
                </a:cubicBezTo>
                <a:cubicBezTo>
                  <a:pt x="623" y="75"/>
                  <a:pt x="578" y="33"/>
                  <a:pt x="532" y="20"/>
                </a:cubicBezTo>
                <a:close/>
                <a:moveTo>
                  <a:pt x="532" y="677"/>
                </a:moveTo>
                <a:cubicBezTo>
                  <a:pt x="592" y="679"/>
                  <a:pt x="651" y="684"/>
                  <a:pt x="707" y="693"/>
                </a:cubicBezTo>
                <a:cubicBezTo>
                  <a:pt x="722" y="636"/>
                  <a:pt x="732" y="572"/>
                  <a:pt x="733" y="505"/>
                </a:cubicBezTo>
                <a:lnTo>
                  <a:pt x="532" y="505"/>
                </a:lnTo>
                <a:lnTo>
                  <a:pt x="532" y="677"/>
                </a:lnTo>
                <a:close/>
                <a:moveTo>
                  <a:pt x="266" y="441"/>
                </a:moveTo>
                <a:lnTo>
                  <a:pt x="468" y="441"/>
                </a:lnTo>
                <a:lnTo>
                  <a:pt x="468" y="278"/>
                </a:lnTo>
                <a:cubicBezTo>
                  <a:pt x="407" y="278"/>
                  <a:pt x="348" y="272"/>
                  <a:pt x="293" y="264"/>
                </a:cubicBezTo>
                <a:cubicBezTo>
                  <a:pt x="278" y="319"/>
                  <a:pt x="269" y="379"/>
                  <a:pt x="266" y="441"/>
                </a:cubicBezTo>
                <a:close/>
                <a:moveTo>
                  <a:pt x="532" y="441"/>
                </a:moveTo>
                <a:lnTo>
                  <a:pt x="733" y="441"/>
                </a:lnTo>
                <a:cubicBezTo>
                  <a:pt x="730" y="379"/>
                  <a:pt x="722" y="319"/>
                  <a:pt x="707" y="264"/>
                </a:cubicBezTo>
                <a:cubicBezTo>
                  <a:pt x="651" y="272"/>
                  <a:pt x="592" y="278"/>
                  <a:pt x="532" y="278"/>
                </a:cubicBezTo>
                <a:lnTo>
                  <a:pt x="532" y="441"/>
                </a:lnTo>
                <a:close/>
                <a:moveTo>
                  <a:pt x="716" y="113"/>
                </a:moveTo>
                <a:cubicBezTo>
                  <a:pt x="729" y="138"/>
                  <a:pt x="741" y="164"/>
                  <a:pt x="751" y="192"/>
                </a:cubicBezTo>
                <a:cubicBezTo>
                  <a:pt x="797" y="183"/>
                  <a:pt x="838" y="169"/>
                  <a:pt x="878" y="155"/>
                </a:cubicBezTo>
                <a:cubicBezTo>
                  <a:pt x="812" y="80"/>
                  <a:pt x="725" y="26"/>
                  <a:pt x="626" y="0"/>
                </a:cubicBezTo>
                <a:cubicBezTo>
                  <a:pt x="659" y="27"/>
                  <a:pt x="690" y="65"/>
                  <a:pt x="716" y="113"/>
                </a:cubicBezTo>
                <a:close/>
                <a:moveTo>
                  <a:pt x="312" y="753"/>
                </a:moveTo>
                <a:cubicBezTo>
                  <a:pt x="321" y="775"/>
                  <a:pt x="330" y="794"/>
                  <a:pt x="340" y="813"/>
                </a:cubicBezTo>
                <a:cubicBezTo>
                  <a:pt x="376" y="880"/>
                  <a:pt x="421" y="923"/>
                  <a:pt x="468" y="938"/>
                </a:cubicBezTo>
                <a:lnTo>
                  <a:pt x="468" y="741"/>
                </a:lnTo>
                <a:cubicBezTo>
                  <a:pt x="413" y="742"/>
                  <a:pt x="361" y="747"/>
                  <a:pt x="312" y="753"/>
                </a:cubicBezTo>
                <a:close/>
                <a:moveTo>
                  <a:pt x="532" y="938"/>
                </a:moveTo>
                <a:cubicBezTo>
                  <a:pt x="594" y="920"/>
                  <a:pt x="650" y="850"/>
                  <a:pt x="687" y="753"/>
                </a:cubicBezTo>
                <a:cubicBezTo>
                  <a:pt x="637" y="747"/>
                  <a:pt x="585" y="742"/>
                  <a:pt x="532" y="741"/>
                </a:cubicBezTo>
                <a:lnTo>
                  <a:pt x="532" y="93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97"/>
          <p:cNvSpPr>
            <a:spLocks noChangeAspect="1" noEditPoints="1"/>
          </p:cNvSpPr>
          <p:nvPr/>
        </p:nvSpPr>
        <p:spPr bwMode="auto">
          <a:xfrm>
            <a:off x="5305927" y="5472570"/>
            <a:ext cx="377574" cy="375918"/>
          </a:xfrm>
          <a:custGeom>
            <a:avLst/>
            <a:gdLst>
              <a:gd name="T0" fmla="*/ 881 w 999"/>
              <a:gd name="T1" fmla="*/ 830 h 990"/>
              <a:gd name="T2" fmla="*/ 845 w 999"/>
              <a:gd name="T3" fmla="*/ 830 h 990"/>
              <a:gd name="T4" fmla="*/ 660 w 999"/>
              <a:gd name="T5" fmla="*/ 646 h 990"/>
              <a:gd name="T6" fmla="*/ 660 w 999"/>
              <a:gd name="T7" fmla="*/ 611 h 990"/>
              <a:gd name="T8" fmla="*/ 697 w 999"/>
              <a:gd name="T9" fmla="*/ 611 h 990"/>
              <a:gd name="T10" fmla="*/ 881 w 999"/>
              <a:gd name="T11" fmla="*/ 794 h 990"/>
              <a:gd name="T12" fmla="*/ 881 w 999"/>
              <a:gd name="T13" fmla="*/ 830 h 990"/>
              <a:gd name="T14" fmla="*/ 799 w 999"/>
              <a:gd name="T15" fmla="*/ 911 h 990"/>
              <a:gd name="T16" fmla="*/ 764 w 999"/>
              <a:gd name="T17" fmla="*/ 911 h 990"/>
              <a:gd name="T18" fmla="*/ 580 w 999"/>
              <a:gd name="T19" fmla="*/ 727 h 990"/>
              <a:gd name="T20" fmla="*/ 580 w 999"/>
              <a:gd name="T21" fmla="*/ 691 h 990"/>
              <a:gd name="T22" fmla="*/ 615 w 999"/>
              <a:gd name="T23" fmla="*/ 691 h 990"/>
              <a:gd name="T24" fmla="*/ 799 w 999"/>
              <a:gd name="T25" fmla="*/ 875 h 990"/>
              <a:gd name="T26" fmla="*/ 799 w 999"/>
              <a:gd name="T27" fmla="*/ 911 h 990"/>
              <a:gd name="T28" fmla="*/ 701 w 999"/>
              <a:gd name="T29" fmla="*/ 540 h 990"/>
              <a:gd name="T30" fmla="*/ 494 w 999"/>
              <a:gd name="T31" fmla="*/ 720 h 990"/>
              <a:gd name="T32" fmla="*/ 720 w 999"/>
              <a:gd name="T33" fmla="*/ 951 h 990"/>
              <a:gd name="T34" fmla="*/ 862 w 999"/>
              <a:gd name="T35" fmla="*/ 951 h 990"/>
              <a:gd name="T36" fmla="*/ 920 w 999"/>
              <a:gd name="T37" fmla="*/ 894 h 990"/>
              <a:gd name="T38" fmla="*/ 920 w 999"/>
              <a:gd name="T39" fmla="*/ 750 h 990"/>
              <a:gd name="T40" fmla="*/ 701 w 999"/>
              <a:gd name="T41" fmla="*/ 540 h 990"/>
              <a:gd name="T42" fmla="*/ 237 w 999"/>
              <a:gd name="T43" fmla="*/ 308 h 990"/>
              <a:gd name="T44" fmla="*/ 386 w 999"/>
              <a:gd name="T45" fmla="*/ 461 h 990"/>
              <a:gd name="T46" fmla="*/ 457 w 999"/>
              <a:gd name="T47" fmla="*/ 389 h 990"/>
              <a:gd name="T48" fmla="*/ 309 w 999"/>
              <a:gd name="T49" fmla="*/ 237 h 990"/>
              <a:gd name="T50" fmla="*/ 344 w 999"/>
              <a:gd name="T51" fmla="*/ 201 h 990"/>
              <a:gd name="T52" fmla="*/ 144 w 999"/>
              <a:gd name="T53" fmla="*/ 0 h 990"/>
              <a:gd name="T54" fmla="*/ 0 w 999"/>
              <a:gd name="T55" fmla="*/ 143 h 990"/>
              <a:gd name="T56" fmla="*/ 201 w 999"/>
              <a:gd name="T57" fmla="*/ 344 h 990"/>
              <a:gd name="T58" fmla="*/ 237 w 999"/>
              <a:gd name="T59" fmla="*/ 308 h 990"/>
              <a:gd name="T60" fmla="*/ 222 w 999"/>
              <a:gd name="T61" fmla="*/ 904 h 990"/>
              <a:gd name="T62" fmla="*/ 138 w 999"/>
              <a:gd name="T63" fmla="*/ 820 h 990"/>
              <a:gd name="T64" fmla="*/ 222 w 999"/>
              <a:gd name="T65" fmla="*/ 736 h 990"/>
              <a:gd name="T66" fmla="*/ 305 w 999"/>
              <a:gd name="T67" fmla="*/ 820 h 990"/>
              <a:gd name="T68" fmla="*/ 222 w 999"/>
              <a:gd name="T69" fmla="*/ 904 h 990"/>
              <a:gd name="T70" fmla="*/ 647 w 999"/>
              <a:gd name="T71" fmla="*/ 505 h 990"/>
              <a:gd name="T72" fmla="*/ 743 w 999"/>
              <a:gd name="T73" fmla="*/ 524 h 990"/>
              <a:gd name="T74" fmla="*/ 999 w 999"/>
              <a:gd name="T75" fmla="*/ 270 h 990"/>
              <a:gd name="T76" fmla="*/ 995 w 999"/>
              <a:gd name="T77" fmla="*/ 226 h 990"/>
              <a:gd name="T78" fmla="*/ 814 w 999"/>
              <a:gd name="T79" fmla="*/ 421 h 990"/>
              <a:gd name="T80" fmla="*/ 644 w 999"/>
              <a:gd name="T81" fmla="*/ 389 h 990"/>
              <a:gd name="T82" fmla="*/ 585 w 999"/>
              <a:gd name="T83" fmla="*/ 225 h 990"/>
              <a:gd name="T84" fmla="*/ 779 w 999"/>
              <a:gd name="T85" fmla="*/ 16 h 990"/>
              <a:gd name="T86" fmla="*/ 743 w 999"/>
              <a:gd name="T87" fmla="*/ 14 h 990"/>
              <a:gd name="T88" fmla="*/ 489 w 999"/>
              <a:gd name="T89" fmla="*/ 270 h 990"/>
              <a:gd name="T90" fmla="*/ 510 w 999"/>
              <a:gd name="T91" fmla="*/ 371 h 990"/>
              <a:gd name="T92" fmla="*/ 267 w 999"/>
              <a:gd name="T93" fmla="*/ 669 h 990"/>
              <a:gd name="T94" fmla="*/ 221 w 999"/>
              <a:gd name="T95" fmla="*/ 662 h 990"/>
              <a:gd name="T96" fmla="*/ 64 w 999"/>
              <a:gd name="T97" fmla="*/ 820 h 990"/>
              <a:gd name="T98" fmla="*/ 221 w 999"/>
              <a:gd name="T99" fmla="*/ 978 h 990"/>
              <a:gd name="T100" fmla="*/ 379 w 999"/>
              <a:gd name="T101" fmla="*/ 820 h 990"/>
              <a:gd name="T102" fmla="*/ 367 w 999"/>
              <a:gd name="T103" fmla="*/ 760 h 990"/>
              <a:gd name="T104" fmla="*/ 647 w 999"/>
              <a:gd name="T105" fmla="*/ 505 h 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99" h="990">
                <a:moveTo>
                  <a:pt x="881" y="830"/>
                </a:moveTo>
                <a:cubicBezTo>
                  <a:pt x="871" y="840"/>
                  <a:pt x="855" y="840"/>
                  <a:pt x="845" y="830"/>
                </a:cubicBezTo>
                <a:lnTo>
                  <a:pt x="660" y="646"/>
                </a:lnTo>
                <a:cubicBezTo>
                  <a:pt x="651" y="636"/>
                  <a:pt x="651" y="620"/>
                  <a:pt x="660" y="611"/>
                </a:cubicBezTo>
                <a:cubicBezTo>
                  <a:pt x="670" y="600"/>
                  <a:pt x="687" y="600"/>
                  <a:pt x="697" y="611"/>
                </a:cubicBezTo>
                <a:lnTo>
                  <a:pt x="881" y="794"/>
                </a:lnTo>
                <a:cubicBezTo>
                  <a:pt x="891" y="804"/>
                  <a:pt x="891" y="820"/>
                  <a:pt x="881" y="830"/>
                </a:cubicBezTo>
                <a:close/>
                <a:moveTo>
                  <a:pt x="799" y="911"/>
                </a:moveTo>
                <a:cubicBezTo>
                  <a:pt x="791" y="921"/>
                  <a:pt x="774" y="921"/>
                  <a:pt x="764" y="911"/>
                </a:cubicBezTo>
                <a:lnTo>
                  <a:pt x="580" y="727"/>
                </a:lnTo>
                <a:cubicBezTo>
                  <a:pt x="570" y="717"/>
                  <a:pt x="570" y="701"/>
                  <a:pt x="580" y="691"/>
                </a:cubicBezTo>
                <a:cubicBezTo>
                  <a:pt x="589" y="681"/>
                  <a:pt x="605" y="681"/>
                  <a:pt x="615" y="691"/>
                </a:cubicBezTo>
                <a:lnTo>
                  <a:pt x="799" y="875"/>
                </a:lnTo>
                <a:cubicBezTo>
                  <a:pt x="810" y="885"/>
                  <a:pt x="810" y="901"/>
                  <a:pt x="799" y="911"/>
                </a:cubicBezTo>
                <a:close/>
                <a:moveTo>
                  <a:pt x="701" y="540"/>
                </a:moveTo>
                <a:cubicBezTo>
                  <a:pt x="701" y="540"/>
                  <a:pt x="578" y="573"/>
                  <a:pt x="494" y="720"/>
                </a:cubicBezTo>
                <a:cubicBezTo>
                  <a:pt x="491" y="711"/>
                  <a:pt x="720" y="951"/>
                  <a:pt x="720" y="951"/>
                </a:cubicBezTo>
                <a:cubicBezTo>
                  <a:pt x="759" y="990"/>
                  <a:pt x="823" y="990"/>
                  <a:pt x="862" y="951"/>
                </a:cubicBezTo>
                <a:lnTo>
                  <a:pt x="920" y="894"/>
                </a:lnTo>
                <a:cubicBezTo>
                  <a:pt x="960" y="853"/>
                  <a:pt x="960" y="789"/>
                  <a:pt x="920" y="750"/>
                </a:cubicBezTo>
                <a:lnTo>
                  <a:pt x="701" y="540"/>
                </a:lnTo>
                <a:close/>
                <a:moveTo>
                  <a:pt x="237" y="308"/>
                </a:moveTo>
                <a:lnTo>
                  <a:pt x="386" y="461"/>
                </a:lnTo>
                <a:lnTo>
                  <a:pt x="457" y="389"/>
                </a:lnTo>
                <a:lnTo>
                  <a:pt x="309" y="237"/>
                </a:lnTo>
                <a:lnTo>
                  <a:pt x="344" y="201"/>
                </a:lnTo>
                <a:lnTo>
                  <a:pt x="144" y="0"/>
                </a:lnTo>
                <a:lnTo>
                  <a:pt x="0" y="143"/>
                </a:lnTo>
                <a:lnTo>
                  <a:pt x="201" y="344"/>
                </a:lnTo>
                <a:lnTo>
                  <a:pt x="237" y="308"/>
                </a:lnTo>
                <a:close/>
                <a:moveTo>
                  <a:pt x="222" y="904"/>
                </a:moveTo>
                <a:cubicBezTo>
                  <a:pt x="175" y="904"/>
                  <a:pt x="138" y="866"/>
                  <a:pt x="138" y="820"/>
                </a:cubicBezTo>
                <a:cubicBezTo>
                  <a:pt x="138" y="773"/>
                  <a:pt x="175" y="736"/>
                  <a:pt x="222" y="736"/>
                </a:cubicBezTo>
                <a:cubicBezTo>
                  <a:pt x="268" y="736"/>
                  <a:pt x="305" y="773"/>
                  <a:pt x="305" y="820"/>
                </a:cubicBezTo>
                <a:cubicBezTo>
                  <a:pt x="305" y="866"/>
                  <a:pt x="268" y="904"/>
                  <a:pt x="222" y="904"/>
                </a:cubicBezTo>
                <a:close/>
                <a:moveTo>
                  <a:pt x="647" y="505"/>
                </a:moveTo>
                <a:cubicBezTo>
                  <a:pt x="677" y="518"/>
                  <a:pt x="710" y="524"/>
                  <a:pt x="743" y="524"/>
                </a:cubicBezTo>
                <a:cubicBezTo>
                  <a:pt x="885" y="524"/>
                  <a:pt x="999" y="411"/>
                  <a:pt x="999" y="270"/>
                </a:cubicBezTo>
                <a:cubicBezTo>
                  <a:pt x="999" y="255"/>
                  <a:pt x="997" y="240"/>
                  <a:pt x="995" y="226"/>
                </a:cubicBezTo>
                <a:lnTo>
                  <a:pt x="814" y="421"/>
                </a:lnTo>
                <a:lnTo>
                  <a:pt x="644" y="389"/>
                </a:lnTo>
                <a:lnTo>
                  <a:pt x="585" y="225"/>
                </a:lnTo>
                <a:lnTo>
                  <a:pt x="779" y="16"/>
                </a:lnTo>
                <a:cubicBezTo>
                  <a:pt x="768" y="15"/>
                  <a:pt x="756" y="14"/>
                  <a:pt x="743" y="14"/>
                </a:cubicBezTo>
                <a:cubicBezTo>
                  <a:pt x="603" y="14"/>
                  <a:pt x="489" y="128"/>
                  <a:pt x="489" y="270"/>
                </a:cubicBezTo>
                <a:cubicBezTo>
                  <a:pt x="489" y="305"/>
                  <a:pt x="496" y="340"/>
                  <a:pt x="510" y="371"/>
                </a:cubicBezTo>
                <a:cubicBezTo>
                  <a:pt x="431" y="511"/>
                  <a:pt x="313" y="626"/>
                  <a:pt x="267" y="669"/>
                </a:cubicBezTo>
                <a:cubicBezTo>
                  <a:pt x="253" y="665"/>
                  <a:pt x="237" y="662"/>
                  <a:pt x="221" y="662"/>
                </a:cubicBezTo>
                <a:cubicBezTo>
                  <a:pt x="135" y="662"/>
                  <a:pt x="64" y="733"/>
                  <a:pt x="64" y="820"/>
                </a:cubicBezTo>
                <a:cubicBezTo>
                  <a:pt x="64" y="907"/>
                  <a:pt x="135" y="978"/>
                  <a:pt x="221" y="978"/>
                </a:cubicBezTo>
                <a:cubicBezTo>
                  <a:pt x="309" y="978"/>
                  <a:pt x="379" y="907"/>
                  <a:pt x="379" y="820"/>
                </a:cubicBezTo>
                <a:cubicBezTo>
                  <a:pt x="379" y="798"/>
                  <a:pt x="375" y="779"/>
                  <a:pt x="367" y="760"/>
                </a:cubicBezTo>
                <a:cubicBezTo>
                  <a:pt x="402" y="714"/>
                  <a:pt x="497" y="599"/>
                  <a:pt x="647" y="50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124"/>
          <p:cNvSpPr>
            <a:spLocks noChangeAspect="1" noEditPoints="1"/>
          </p:cNvSpPr>
          <p:nvPr/>
        </p:nvSpPr>
        <p:spPr bwMode="auto">
          <a:xfrm>
            <a:off x="6441295" y="2071864"/>
            <a:ext cx="400050" cy="317500"/>
          </a:xfrm>
          <a:custGeom>
            <a:avLst/>
            <a:gdLst>
              <a:gd name="T0" fmla="*/ 377 w 1101"/>
              <a:gd name="T1" fmla="*/ 858 h 877"/>
              <a:gd name="T2" fmla="*/ 397 w 1101"/>
              <a:gd name="T3" fmla="*/ 866 h 877"/>
              <a:gd name="T4" fmla="*/ 566 w 1101"/>
              <a:gd name="T5" fmla="*/ 716 h 877"/>
              <a:gd name="T6" fmla="*/ 377 w 1101"/>
              <a:gd name="T7" fmla="*/ 620 h 877"/>
              <a:gd name="T8" fmla="*/ 377 w 1101"/>
              <a:gd name="T9" fmla="*/ 858 h 877"/>
              <a:gd name="T10" fmla="*/ 1066 w 1101"/>
              <a:gd name="T11" fmla="*/ 8 h 877"/>
              <a:gd name="T12" fmla="*/ 21 w 1101"/>
              <a:gd name="T13" fmla="*/ 371 h 877"/>
              <a:gd name="T14" fmla="*/ 20 w 1101"/>
              <a:gd name="T15" fmla="*/ 400 h 877"/>
              <a:gd name="T16" fmla="*/ 245 w 1101"/>
              <a:gd name="T17" fmla="*/ 489 h 877"/>
              <a:gd name="T18" fmla="*/ 245 w 1101"/>
              <a:gd name="T19" fmla="*/ 489 h 877"/>
              <a:gd name="T20" fmla="*/ 379 w 1101"/>
              <a:gd name="T21" fmla="*/ 542 h 877"/>
              <a:gd name="T22" fmla="*/ 1029 w 1101"/>
              <a:gd name="T23" fmla="*/ 70 h 877"/>
              <a:gd name="T24" fmla="*/ 1042 w 1101"/>
              <a:gd name="T25" fmla="*/ 81 h 877"/>
              <a:gd name="T26" fmla="*/ 575 w 1101"/>
              <a:gd name="T27" fmla="*/ 581 h 877"/>
              <a:gd name="T28" fmla="*/ 575 w 1101"/>
              <a:gd name="T29" fmla="*/ 581 h 877"/>
              <a:gd name="T30" fmla="*/ 549 w 1101"/>
              <a:gd name="T31" fmla="*/ 610 h 877"/>
              <a:gd name="T32" fmla="*/ 584 w 1101"/>
              <a:gd name="T33" fmla="*/ 629 h 877"/>
              <a:gd name="T34" fmla="*/ 879 w 1101"/>
              <a:gd name="T35" fmla="*/ 785 h 877"/>
              <a:gd name="T36" fmla="*/ 924 w 1101"/>
              <a:gd name="T37" fmla="*/ 766 h 877"/>
              <a:gd name="T38" fmla="*/ 1095 w 1101"/>
              <a:gd name="T39" fmla="*/ 33 h 877"/>
              <a:gd name="T40" fmla="*/ 1066 w 1101"/>
              <a:gd name="T41" fmla="*/ 8 h 8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01" h="877">
                <a:moveTo>
                  <a:pt x="377" y="858"/>
                </a:moveTo>
                <a:cubicBezTo>
                  <a:pt x="377" y="872"/>
                  <a:pt x="385" y="877"/>
                  <a:pt x="397" y="866"/>
                </a:cubicBezTo>
                <a:cubicBezTo>
                  <a:pt x="412" y="852"/>
                  <a:pt x="566" y="716"/>
                  <a:pt x="566" y="716"/>
                </a:cubicBezTo>
                <a:lnTo>
                  <a:pt x="377" y="620"/>
                </a:lnTo>
                <a:lnTo>
                  <a:pt x="377" y="858"/>
                </a:lnTo>
                <a:close/>
                <a:moveTo>
                  <a:pt x="1066" y="8"/>
                </a:moveTo>
                <a:cubicBezTo>
                  <a:pt x="1046" y="15"/>
                  <a:pt x="41" y="365"/>
                  <a:pt x="21" y="371"/>
                </a:cubicBezTo>
                <a:cubicBezTo>
                  <a:pt x="4" y="378"/>
                  <a:pt x="0" y="392"/>
                  <a:pt x="20" y="400"/>
                </a:cubicBezTo>
                <a:cubicBezTo>
                  <a:pt x="44" y="409"/>
                  <a:pt x="245" y="489"/>
                  <a:pt x="245" y="489"/>
                </a:cubicBezTo>
                <a:lnTo>
                  <a:pt x="245" y="489"/>
                </a:lnTo>
                <a:lnTo>
                  <a:pt x="379" y="542"/>
                </a:lnTo>
                <a:cubicBezTo>
                  <a:pt x="379" y="542"/>
                  <a:pt x="1020" y="76"/>
                  <a:pt x="1029" y="70"/>
                </a:cubicBezTo>
                <a:cubicBezTo>
                  <a:pt x="1038" y="63"/>
                  <a:pt x="1048" y="75"/>
                  <a:pt x="1042" y="81"/>
                </a:cubicBezTo>
                <a:cubicBezTo>
                  <a:pt x="1035" y="89"/>
                  <a:pt x="575" y="581"/>
                  <a:pt x="575" y="581"/>
                </a:cubicBezTo>
                <a:cubicBezTo>
                  <a:pt x="575" y="581"/>
                  <a:pt x="575" y="581"/>
                  <a:pt x="575" y="581"/>
                </a:cubicBezTo>
                <a:lnTo>
                  <a:pt x="549" y="610"/>
                </a:lnTo>
                <a:lnTo>
                  <a:pt x="584" y="629"/>
                </a:lnTo>
                <a:cubicBezTo>
                  <a:pt x="584" y="629"/>
                  <a:pt x="859" y="775"/>
                  <a:pt x="879" y="785"/>
                </a:cubicBezTo>
                <a:cubicBezTo>
                  <a:pt x="896" y="795"/>
                  <a:pt x="918" y="787"/>
                  <a:pt x="924" y="766"/>
                </a:cubicBezTo>
                <a:cubicBezTo>
                  <a:pt x="929" y="741"/>
                  <a:pt x="1092" y="48"/>
                  <a:pt x="1095" y="33"/>
                </a:cubicBezTo>
                <a:cubicBezTo>
                  <a:pt x="1101" y="12"/>
                  <a:pt x="1087" y="0"/>
                  <a:pt x="1066" y="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12"/>
          <p:cNvSpPr>
            <a:spLocks noChangeAspect="1" noEditPoints="1"/>
          </p:cNvSpPr>
          <p:nvPr/>
        </p:nvSpPr>
        <p:spPr bwMode="auto">
          <a:xfrm>
            <a:off x="6444323" y="3192166"/>
            <a:ext cx="393994" cy="293667"/>
          </a:xfrm>
          <a:custGeom>
            <a:avLst/>
            <a:gdLst>
              <a:gd name="T0" fmla="*/ 122376 w 983"/>
              <a:gd name="T1" fmla="*/ 235554 h 731"/>
              <a:gd name="T2" fmla="*/ 218573 w 983"/>
              <a:gd name="T3" fmla="*/ 67127 h 731"/>
              <a:gd name="T4" fmla="*/ 242318 w 983"/>
              <a:gd name="T5" fmla="*/ 39056 h 731"/>
              <a:gd name="T6" fmla="*/ 462108 w 983"/>
              <a:gd name="T7" fmla="*/ 56753 h 731"/>
              <a:gd name="T8" fmla="*/ 449323 w 983"/>
              <a:gd name="T9" fmla="*/ 29902 h 731"/>
              <a:gd name="T10" fmla="*/ 499856 w 983"/>
              <a:gd name="T11" fmla="*/ 14646 h 731"/>
              <a:gd name="T12" fmla="*/ 533951 w 983"/>
              <a:gd name="T13" fmla="*/ 16477 h 731"/>
              <a:gd name="T14" fmla="*/ 522992 w 983"/>
              <a:gd name="T15" fmla="*/ 66517 h 731"/>
              <a:gd name="T16" fmla="*/ 505336 w 983"/>
              <a:gd name="T17" fmla="*/ 93977 h 731"/>
              <a:gd name="T18" fmla="*/ 379306 w 983"/>
              <a:gd name="T19" fmla="*/ 209924 h 731"/>
              <a:gd name="T20" fmla="*/ 378697 w 983"/>
              <a:gd name="T21" fmla="*/ 210534 h 731"/>
              <a:gd name="T22" fmla="*/ 579614 w 983"/>
              <a:gd name="T23" fmla="*/ 408863 h 731"/>
              <a:gd name="T24" fmla="*/ 579614 w 983"/>
              <a:gd name="T25" fmla="*/ 446088 h 731"/>
              <a:gd name="T26" fmla="*/ 464544 w 983"/>
              <a:gd name="T27" fmla="*/ 446088 h 731"/>
              <a:gd name="T28" fmla="*/ 339732 w 983"/>
              <a:gd name="T29" fmla="*/ 446088 h 731"/>
              <a:gd name="T30" fmla="*/ 214920 w 983"/>
              <a:gd name="T31" fmla="*/ 446088 h 731"/>
              <a:gd name="T32" fmla="*/ 90108 w 983"/>
              <a:gd name="T33" fmla="*/ 446088 h 731"/>
              <a:gd name="T34" fmla="*/ 0 w 983"/>
              <a:gd name="T35" fmla="*/ 427781 h 731"/>
              <a:gd name="T36" fmla="*/ 18874 w 983"/>
              <a:gd name="T37" fmla="*/ 0 h 731"/>
              <a:gd name="T38" fmla="*/ 37748 w 983"/>
              <a:gd name="T39" fmla="*/ 408863 h 731"/>
              <a:gd name="T40" fmla="*/ 90108 w 983"/>
              <a:gd name="T41" fmla="*/ 323429 h 731"/>
              <a:gd name="T42" fmla="*/ 143686 w 983"/>
              <a:gd name="T43" fmla="*/ 304512 h 731"/>
              <a:gd name="T44" fmla="*/ 162560 w 983"/>
              <a:gd name="T45" fmla="*/ 408863 h 731"/>
              <a:gd name="T46" fmla="*/ 214920 w 983"/>
              <a:gd name="T47" fmla="*/ 192837 h 731"/>
              <a:gd name="T48" fmla="*/ 268498 w 983"/>
              <a:gd name="T49" fmla="*/ 174530 h 731"/>
              <a:gd name="T50" fmla="*/ 287372 w 983"/>
              <a:gd name="T51" fmla="*/ 408863 h 731"/>
              <a:gd name="T52" fmla="*/ 339732 w 983"/>
              <a:gd name="T53" fmla="*/ 256913 h 731"/>
              <a:gd name="T54" fmla="*/ 393310 w 983"/>
              <a:gd name="T55" fmla="*/ 237995 h 731"/>
              <a:gd name="T56" fmla="*/ 412183 w 983"/>
              <a:gd name="T57" fmla="*/ 408863 h 731"/>
              <a:gd name="T58" fmla="*/ 464544 w 983"/>
              <a:gd name="T59" fmla="*/ 149510 h 731"/>
              <a:gd name="T60" fmla="*/ 518121 w 983"/>
              <a:gd name="T61" fmla="*/ 130592 h 731"/>
              <a:gd name="T62" fmla="*/ 536386 w 983"/>
              <a:gd name="T63" fmla="*/ 408863 h 731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983" h="731">
                <a:moveTo>
                  <a:pt x="404" y="154"/>
                </a:moveTo>
                <a:lnTo>
                  <a:pt x="201" y="386"/>
                </a:lnTo>
                <a:lnTo>
                  <a:pt x="153" y="345"/>
                </a:lnTo>
                <a:lnTo>
                  <a:pt x="359" y="110"/>
                </a:lnTo>
                <a:lnTo>
                  <a:pt x="398" y="64"/>
                </a:lnTo>
                <a:lnTo>
                  <a:pt x="616" y="255"/>
                </a:lnTo>
                <a:lnTo>
                  <a:pt x="759" y="93"/>
                </a:lnTo>
                <a:lnTo>
                  <a:pt x="734" y="71"/>
                </a:lnTo>
                <a:cubicBezTo>
                  <a:pt x="724" y="63"/>
                  <a:pt x="726" y="53"/>
                  <a:pt x="738" y="49"/>
                </a:cubicBezTo>
                <a:lnTo>
                  <a:pt x="777" y="37"/>
                </a:lnTo>
                <a:cubicBezTo>
                  <a:pt x="789" y="34"/>
                  <a:pt x="809" y="27"/>
                  <a:pt x="821" y="24"/>
                </a:cubicBezTo>
                <a:lnTo>
                  <a:pt x="860" y="12"/>
                </a:lnTo>
                <a:cubicBezTo>
                  <a:pt x="872" y="8"/>
                  <a:pt x="880" y="15"/>
                  <a:pt x="877" y="27"/>
                </a:cubicBezTo>
                <a:lnTo>
                  <a:pt x="869" y="65"/>
                </a:lnTo>
                <a:cubicBezTo>
                  <a:pt x="866" y="77"/>
                  <a:pt x="862" y="97"/>
                  <a:pt x="859" y="109"/>
                </a:cubicBezTo>
                <a:lnTo>
                  <a:pt x="851" y="147"/>
                </a:lnTo>
                <a:cubicBezTo>
                  <a:pt x="849" y="159"/>
                  <a:pt x="839" y="162"/>
                  <a:pt x="830" y="154"/>
                </a:cubicBezTo>
                <a:lnTo>
                  <a:pt x="807" y="134"/>
                </a:lnTo>
                <a:lnTo>
                  <a:pt x="623" y="344"/>
                </a:lnTo>
                <a:lnTo>
                  <a:pt x="622" y="345"/>
                </a:lnTo>
                <a:lnTo>
                  <a:pt x="404" y="154"/>
                </a:lnTo>
                <a:close/>
                <a:moveTo>
                  <a:pt x="952" y="670"/>
                </a:moveTo>
                <a:cubicBezTo>
                  <a:pt x="969" y="670"/>
                  <a:pt x="983" y="684"/>
                  <a:pt x="983" y="701"/>
                </a:cubicBezTo>
                <a:cubicBezTo>
                  <a:pt x="983" y="718"/>
                  <a:pt x="969" y="731"/>
                  <a:pt x="952" y="731"/>
                </a:cubicBezTo>
                <a:lnTo>
                  <a:pt x="881" y="731"/>
                </a:lnTo>
                <a:lnTo>
                  <a:pt x="763" y="731"/>
                </a:lnTo>
                <a:lnTo>
                  <a:pt x="677" y="731"/>
                </a:lnTo>
                <a:lnTo>
                  <a:pt x="558" y="731"/>
                </a:lnTo>
                <a:lnTo>
                  <a:pt x="472" y="731"/>
                </a:lnTo>
                <a:lnTo>
                  <a:pt x="353" y="731"/>
                </a:lnTo>
                <a:lnTo>
                  <a:pt x="267" y="731"/>
                </a:lnTo>
                <a:lnTo>
                  <a:pt x="148" y="731"/>
                </a:lnTo>
                <a:lnTo>
                  <a:pt x="32" y="731"/>
                </a:lnTo>
                <a:cubicBezTo>
                  <a:pt x="14" y="731"/>
                  <a:pt x="0" y="718"/>
                  <a:pt x="0" y="701"/>
                </a:cubicBezTo>
                <a:lnTo>
                  <a:pt x="0" y="31"/>
                </a:ln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lnTo>
                  <a:pt x="62" y="670"/>
                </a:lnTo>
                <a:lnTo>
                  <a:pt x="148" y="670"/>
                </a:lnTo>
                <a:lnTo>
                  <a:pt x="148" y="530"/>
                </a:lnTo>
                <a:cubicBezTo>
                  <a:pt x="148" y="513"/>
                  <a:pt x="162" y="499"/>
                  <a:pt x="179" y="499"/>
                </a:cubicBezTo>
                <a:lnTo>
                  <a:pt x="236" y="499"/>
                </a:lnTo>
                <a:cubicBezTo>
                  <a:pt x="253" y="499"/>
                  <a:pt x="267" y="513"/>
                  <a:pt x="267" y="530"/>
                </a:cubicBezTo>
                <a:lnTo>
                  <a:pt x="267" y="670"/>
                </a:lnTo>
                <a:lnTo>
                  <a:pt x="353" y="670"/>
                </a:lnTo>
                <a:lnTo>
                  <a:pt x="353" y="316"/>
                </a:lnTo>
                <a:cubicBezTo>
                  <a:pt x="353" y="299"/>
                  <a:pt x="367" y="286"/>
                  <a:pt x="384" y="286"/>
                </a:cubicBezTo>
                <a:lnTo>
                  <a:pt x="441" y="286"/>
                </a:lnTo>
                <a:cubicBezTo>
                  <a:pt x="458" y="286"/>
                  <a:pt x="472" y="299"/>
                  <a:pt x="472" y="316"/>
                </a:cubicBezTo>
                <a:lnTo>
                  <a:pt x="472" y="670"/>
                </a:lnTo>
                <a:lnTo>
                  <a:pt x="558" y="670"/>
                </a:lnTo>
                <a:lnTo>
                  <a:pt x="558" y="421"/>
                </a:lnTo>
                <a:cubicBezTo>
                  <a:pt x="558" y="404"/>
                  <a:pt x="572" y="390"/>
                  <a:pt x="589" y="390"/>
                </a:cubicBezTo>
                <a:lnTo>
                  <a:pt x="646" y="390"/>
                </a:lnTo>
                <a:cubicBezTo>
                  <a:pt x="663" y="390"/>
                  <a:pt x="677" y="404"/>
                  <a:pt x="677" y="421"/>
                </a:cubicBezTo>
                <a:lnTo>
                  <a:pt x="677" y="670"/>
                </a:lnTo>
                <a:lnTo>
                  <a:pt x="763" y="670"/>
                </a:lnTo>
                <a:lnTo>
                  <a:pt x="763" y="245"/>
                </a:lnTo>
                <a:cubicBezTo>
                  <a:pt x="763" y="228"/>
                  <a:pt x="776" y="214"/>
                  <a:pt x="793" y="214"/>
                </a:cubicBezTo>
                <a:lnTo>
                  <a:pt x="851" y="214"/>
                </a:lnTo>
                <a:cubicBezTo>
                  <a:pt x="868" y="214"/>
                  <a:pt x="881" y="228"/>
                  <a:pt x="881" y="245"/>
                </a:cubicBezTo>
                <a:lnTo>
                  <a:pt x="881" y="670"/>
                </a:lnTo>
                <a:lnTo>
                  <a:pt x="952" y="67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7176630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8" presetClass="entr" presetSubtype="3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8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8" presetClass="entr" presetSubtype="3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5E-6 2.96296E-6 L 3.75E-6 0.25 " pathEditMode="relative" rAng="0" ptsTypes="AA">
                                      <p:cBhvr>
                                        <p:cTn id="61" dur="10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75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69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5" presetClass="path" presetSubtype="0" accel="5000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08333E-7 -2.59259E-6 L -0.09453 -2.59259E-6 " pathEditMode="relative" rAng="0" ptsTypes="AA">
                                      <p:cBhvr>
                                        <p:cTn id="78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225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1" dur="250" fill="hold"/>
                                        <p:tgtEl>
                                          <p:spTgt spid="3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2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93" dur="250" fill="hold"/>
                                        <p:tgtEl>
                                          <p:spTgt spid="3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63" presetClass="path" presetSubtype="0" accel="5000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08333E-7 3.33333E-6 L 0.09414 3.33333E-6 " pathEditMode="relative" rAng="0" ptsTypes="AA">
                                      <p:cBhvr>
                                        <p:cTn id="100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1" y="0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300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3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4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5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5" presetClass="path" presetSubtype="0" accel="5000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16667E-6 -3.33333E-6 L -0.09453 -3.33333E-6 " pathEditMode="relative" rAng="0" ptsTypes="AA">
                                      <p:cBhvr>
                                        <p:cTn id="12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0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12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35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6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7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3" presetClass="path" presetSubtype="0" accel="5000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16667E-7 -2.22222E-6 L 0.09414 -2.22222E-6 " pathEditMode="relative" rAng="0" ptsTypes="AA">
                                      <p:cBhvr>
                                        <p:cTn id="144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1" y="0"/>
                                    </p:animMotion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3700"/>
                            </p:stCondLst>
                            <p:childTnLst>
                              <p:par>
                                <p:cTn id="1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57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8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9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35" presetClass="path" presetSubtype="0" accel="5000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3.75E-6 -3.33333E-6 L -0.09453 -3.33333E-6 " pathEditMode="relative" rAng="0" ptsTypes="AA">
                                      <p:cBhvr>
                                        <p:cTn id="166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/>
      <p:bldP spid="10" grpId="0"/>
      <p:bldP spid="10" grpId="1"/>
      <p:bldP spid="11" grpId="0"/>
      <p:bldP spid="14" grpId="0"/>
      <p:bldP spid="14" grpId="1"/>
      <p:bldP spid="16" grpId="0"/>
      <p:bldP spid="17" grpId="0"/>
      <p:bldP spid="17" grpId="1"/>
      <p:bldP spid="18" grpId="0"/>
      <p:bldP spid="19" grpId="0"/>
      <p:bldP spid="19" grpId="1"/>
      <p:bldP spid="20" grpId="0"/>
      <p:bldP spid="23" grpId="0"/>
      <p:bldP spid="23" grpId="1"/>
      <p:bldP spid="25" grpId="0" animBg="1"/>
      <p:bldP spid="25" grpId="1" animBg="1"/>
      <p:bldP spid="26" grpId="0" animBg="1"/>
      <p:bldP spid="27" grpId="0" animBg="1"/>
      <p:bldP spid="28" grpId="0" animBg="1"/>
      <p:bldP spid="29" grpId="0" animBg="1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>
            <a:spLocks noChangeAspect="1"/>
          </p:cNvSpPr>
          <p:nvPr/>
        </p:nvSpPr>
        <p:spPr>
          <a:xfrm>
            <a:off x="1" y="2025692"/>
            <a:ext cx="12192000" cy="2806616"/>
          </a:xfrm>
          <a:prstGeom prst="rect">
            <a:avLst/>
          </a:prstGeom>
          <a:gradFill>
            <a:gsLst>
              <a:gs pos="0">
                <a:schemeClr val="bg1">
                  <a:lumMod val="85000"/>
                  <a:alpha val="64000"/>
                </a:schemeClr>
              </a:gs>
              <a:gs pos="66000">
                <a:schemeClr val="bg1">
                  <a:lumMod val="85000"/>
                </a:schemeClr>
              </a:gs>
            </a:gsLst>
            <a:lin ang="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5370286" y="3168240"/>
            <a:ext cx="6821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研究成果及创新点</a:t>
            </a:r>
            <a:endParaRPr lang="zh-CN" altLang="en-US" sz="6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>
            <a:spLocks noChangeAspect="1"/>
          </p:cNvSpPr>
          <p:nvPr/>
        </p:nvSpPr>
        <p:spPr>
          <a:xfrm>
            <a:off x="7361683" y="4397624"/>
            <a:ext cx="2520000" cy="36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Freeform 9"/>
          <p:cNvSpPr>
            <a:spLocks noChangeAspect="1"/>
          </p:cNvSpPr>
          <p:nvPr/>
        </p:nvSpPr>
        <p:spPr bwMode="auto">
          <a:xfrm>
            <a:off x="2654046" y="1933407"/>
            <a:ext cx="2630350" cy="2971076"/>
          </a:xfrm>
          <a:custGeom>
            <a:avLst/>
            <a:gdLst>
              <a:gd name="T0" fmla="*/ 3900 w 7000"/>
              <a:gd name="T1" fmla="*/ 147 h 7915"/>
              <a:gd name="T2" fmla="*/ 6600 w 7000"/>
              <a:gd name="T3" fmla="*/ 1706 h 7915"/>
              <a:gd name="T4" fmla="*/ 7000 w 7000"/>
              <a:gd name="T5" fmla="*/ 2399 h 7915"/>
              <a:gd name="T6" fmla="*/ 7000 w 7000"/>
              <a:gd name="T7" fmla="*/ 5516 h 7915"/>
              <a:gd name="T8" fmla="*/ 6600 w 7000"/>
              <a:gd name="T9" fmla="*/ 6209 h 7915"/>
              <a:gd name="T10" fmla="*/ 3900 w 7000"/>
              <a:gd name="T11" fmla="*/ 7768 h 7915"/>
              <a:gd name="T12" fmla="*/ 3100 w 7000"/>
              <a:gd name="T13" fmla="*/ 7768 h 7915"/>
              <a:gd name="T14" fmla="*/ 400 w 7000"/>
              <a:gd name="T15" fmla="*/ 6209 h 7915"/>
              <a:gd name="T16" fmla="*/ 0 w 7000"/>
              <a:gd name="T17" fmla="*/ 5516 h 7915"/>
              <a:gd name="T18" fmla="*/ 0 w 7000"/>
              <a:gd name="T19" fmla="*/ 2399 h 7915"/>
              <a:gd name="T20" fmla="*/ 400 w 7000"/>
              <a:gd name="T21" fmla="*/ 1706 h 7915"/>
              <a:gd name="T22" fmla="*/ 3100 w 7000"/>
              <a:gd name="T23" fmla="*/ 147 h 7915"/>
              <a:gd name="T24" fmla="*/ 3900 w 7000"/>
              <a:gd name="T25" fmla="*/ 147 h 7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00" h="7915">
                <a:moveTo>
                  <a:pt x="3900" y="147"/>
                </a:moveTo>
                <a:lnTo>
                  <a:pt x="6600" y="1706"/>
                </a:lnTo>
                <a:cubicBezTo>
                  <a:pt x="6854" y="1853"/>
                  <a:pt x="7000" y="2105"/>
                  <a:pt x="7000" y="2399"/>
                </a:cubicBezTo>
                <a:lnTo>
                  <a:pt x="7000" y="5516"/>
                </a:lnTo>
                <a:cubicBezTo>
                  <a:pt x="7000" y="5810"/>
                  <a:pt x="6854" y="6062"/>
                  <a:pt x="6600" y="6209"/>
                </a:cubicBezTo>
                <a:lnTo>
                  <a:pt x="3900" y="7768"/>
                </a:lnTo>
                <a:cubicBezTo>
                  <a:pt x="3646" y="7915"/>
                  <a:pt x="3354" y="7915"/>
                  <a:pt x="3100" y="7768"/>
                </a:cubicBezTo>
                <a:lnTo>
                  <a:pt x="400" y="6209"/>
                </a:lnTo>
                <a:cubicBezTo>
                  <a:pt x="146" y="6062"/>
                  <a:pt x="0" y="5810"/>
                  <a:pt x="0" y="5516"/>
                </a:cubicBezTo>
                <a:lnTo>
                  <a:pt x="0" y="2399"/>
                </a:lnTo>
                <a:cubicBezTo>
                  <a:pt x="0" y="2105"/>
                  <a:pt x="146" y="1853"/>
                  <a:pt x="400" y="1706"/>
                </a:cubicBezTo>
                <a:lnTo>
                  <a:pt x="3100" y="147"/>
                </a:lnTo>
                <a:cubicBezTo>
                  <a:pt x="3354" y="0"/>
                  <a:pt x="3646" y="0"/>
                  <a:pt x="3900" y="147"/>
                </a:cubicBez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Freeform 10"/>
          <p:cNvSpPr>
            <a:spLocks noChangeAspect="1"/>
          </p:cNvSpPr>
          <p:nvPr/>
        </p:nvSpPr>
        <p:spPr bwMode="auto">
          <a:xfrm>
            <a:off x="247557" y="2042045"/>
            <a:ext cx="2255056" cy="2538171"/>
          </a:xfrm>
          <a:custGeom>
            <a:avLst/>
            <a:gdLst>
              <a:gd name="T0" fmla="*/ 3400 w 6000"/>
              <a:gd name="T1" fmla="*/ 147 h 6760"/>
              <a:gd name="T2" fmla="*/ 5600 w 6000"/>
              <a:gd name="T3" fmla="*/ 1417 h 6760"/>
              <a:gd name="T4" fmla="*/ 6000 w 6000"/>
              <a:gd name="T5" fmla="*/ 2110 h 6760"/>
              <a:gd name="T6" fmla="*/ 6000 w 6000"/>
              <a:gd name="T7" fmla="*/ 4650 h 6760"/>
              <a:gd name="T8" fmla="*/ 5600 w 6000"/>
              <a:gd name="T9" fmla="*/ 5343 h 6760"/>
              <a:gd name="T10" fmla="*/ 3400 w 6000"/>
              <a:gd name="T11" fmla="*/ 6613 h 6760"/>
              <a:gd name="T12" fmla="*/ 2600 w 6000"/>
              <a:gd name="T13" fmla="*/ 6613 h 6760"/>
              <a:gd name="T14" fmla="*/ 400 w 6000"/>
              <a:gd name="T15" fmla="*/ 5343 h 6760"/>
              <a:gd name="T16" fmla="*/ 0 w 6000"/>
              <a:gd name="T17" fmla="*/ 4650 h 6760"/>
              <a:gd name="T18" fmla="*/ 0 w 6000"/>
              <a:gd name="T19" fmla="*/ 2110 h 6760"/>
              <a:gd name="T20" fmla="*/ 400 w 6000"/>
              <a:gd name="T21" fmla="*/ 1417 h 6760"/>
              <a:gd name="T22" fmla="*/ 2600 w 6000"/>
              <a:gd name="T23" fmla="*/ 147 h 6760"/>
              <a:gd name="T24" fmla="*/ 3400 w 6000"/>
              <a:gd name="T25" fmla="*/ 147 h 6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000" h="6760">
                <a:moveTo>
                  <a:pt x="3400" y="147"/>
                </a:moveTo>
                <a:lnTo>
                  <a:pt x="5600" y="1417"/>
                </a:lnTo>
                <a:cubicBezTo>
                  <a:pt x="5854" y="1564"/>
                  <a:pt x="6000" y="1816"/>
                  <a:pt x="6000" y="2110"/>
                </a:cubicBezTo>
                <a:lnTo>
                  <a:pt x="6000" y="4650"/>
                </a:lnTo>
                <a:cubicBezTo>
                  <a:pt x="6000" y="4944"/>
                  <a:pt x="5854" y="5196"/>
                  <a:pt x="5600" y="5343"/>
                </a:cubicBezTo>
                <a:lnTo>
                  <a:pt x="3400" y="6613"/>
                </a:lnTo>
                <a:cubicBezTo>
                  <a:pt x="3146" y="6760"/>
                  <a:pt x="2854" y="6760"/>
                  <a:pt x="2600" y="6613"/>
                </a:cubicBezTo>
                <a:lnTo>
                  <a:pt x="400" y="5343"/>
                </a:lnTo>
                <a:cubicBezTo>
                  <a:pt x="146" y="5196"/>
                  <a:pt x="0" y="4944"/>
                  <a:pt x="0" y="4650"/>
                </a:cubicBezTo>
                <a:lnTo>
                  <a:pt x="0" y="2110"/>
                </a:lnTo>
                <a:cubicBezTo>
                  <a:pt x="0" y="1816"/>
                  <a:pt x="146" y="1564"/>
                  <a:pt x="400" y="1417"/>
                </a:cubicBezTo>
                <a:lnTo>
                  <a:pt x="2600" y="147"/>
                </a:lnTo>
                <a:cubicBezTo>
                  <a:pt x="2854" y="0"/>
                  <a:pt x="3146" y="0"/>
                  <a:pt x="3400" y="147"/>
                </a:cubicBezTo>
                <a:close/>
              </a:path>
            </a:pathLst>
          </a:custGeom>
          <a:solidFill>
            <a:srgbClr val="00B0F0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Freeform 11"/>
          <p:cNvSpPr>
            <a:spLocks noChangeAspect="1"/>
          </p:cNvSpPr>
          <p:nvPr/>
        </p:nvSpPr>
        <p:spPr bwMode="auto">
          <a:xfrm>
            <a:off x="1638450" y="396364"/>
            <a:ext cx="1879761" cy="2105267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solidFill>
            <a:schemeClr val="accent1"/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12"/>
          <p:cNvSpPr>
            <a:spLocks noChangeAspect="1"/>
          </p:cNvSpPr>
          <p:nvPr/>
        </p:nvSpPr>
        <p:spPr bwMode="auto">
          <a:xfrm>
            <a:off x="247557" y="990235"/>
            <a:ext cx="1053457" cy="117361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Freeform 28"/>
          <p:cNvSpPr>
            <a:spLocks noChangeAspect="1"/>
          </p:cNvSpPr>
          <p:nvPr/>
        </p:nvSpPr>
        <p:spPr bwMode="auto">
          <a:xfrm>
            <a:off x="2390682" y="4657578"/>
            <a:ext cx="1502822" cy="1685530"/>
          </a:xfrm>
          <a:custGeom>
            <a:avLst/>
            <a:gdLst>
              <a:gd name="T0" fmla="*/ 2300 w 4000"/>
              <a:gd name="T1" fmla="*/ 110 h 4492"/>
              <a:gd name="T2" fmla="*/ 3700 w 4000"/>
              <a:gd name="T3" fmla="*/ 918 h 4492"/>
              <a:gd name="T4" fmla="*/ 4000 w 4000"/>
              <a:gd name="T5" fmla="*/ 1438 h 4492"/>
              <a:gd name="T6" fmla="*/ 4000 w 4000"/>
              <a:gd name="T7" fmla="*/ 3054 h 4492"/>
              <a:gd name="T8" fmla="*/ 3700 w 4000"/>
              <a:gd name="T9" fmla="*/ 3574 h 4492"/>
              <a:gd name="T10" fmla="*/ 2300 w 4000"/>
              <a:gd name="T11" fmla="*/ 4382 h 4492"/>
              <a:gd name="T12" fmla="*/ 1700 w 4000"/>
              <a:gd name="T13" fmla="*/ 4382 h 4492"/>
              <a:gd name="T14" fmla="*/ 300 w 4000"/>
              <a:gd name="T15" fmla="*/ 3574 h 4492"/>
              <a:gd name="T16" fmla="*/ 0 w 4000"/>
              <a:gd name="T17" fmla="*/ 3054 h 4492"/>
              <a:gd name="T18" fmla="*/ 0 w 4000"/>
              <a:gd name="T19" fmla="*/ 1438 h 4492"/>
              <a:gd name="T20" fmla="*/ 300 w 4000"/>
              <a:gd name="T21" fmla="*/ 918 h 4492"/>
              <a:gd name="T22" fmla="*/ 1700 w 4000"/>
              <a:gd name="T23" fmla="*/ 110 h 4492"/>
              <a:gd name="T24" fmla="*/ 2300 w 4000"/>
              <a:gd name="T25" fmla="*/ 110 h 4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00" h="4492">
                <a:moveTo>
                  <a:pt x="2300" y="110"/>
                </a:moveTo>
                <a:lnTo>
                  <a:pt x="3700" y="918"/>
                </a:lnTo>
                <a:cubicBezTo>
                  <a:pt x="3891" y="1028"/>
                  <a:pt x="4000" y="1217"/>
                  <a:pt x="4000" y="1438"/>
                </a:cubicBezTo>
                <a:lnTo>
                  <a:pt x="4000" y="3054"/>
                </a:lnTo>
                <a:cubicBezTo>
                  <a:pt x="4000" y="3275"/>
                  <a:pt x="3891" y="3464"/>
                  <a:pt x="3700" y="3574"/>
                </a:cubicBezTo>
                <a:lnTo>
                  <a:pt x="2300" y="4382"/>
                </a:lnTo>
                <a:cubicBezTo>
                  <a:pt x="2109" y="4492"/>
                  <a:pt x="1891" y="4492"/>
                  <a:pt x="1700" y="4382"/>
                </a:cubicBezTo>
                <a:lnTo>
                  <a:pt x="300" y="3574"/>
                </a:lnTo>
                <a:cubicBezTo>
                  <a:pt x="109" y="3464"/>
                  <a:pt x="0" y="3275"/>
                  <a:pt x="0" y="3054"/>
                </a:cubicBezTo>
                <a:lnTo>
                  <a:pt x="0" y="1438"/>
                </a:lnTo>
                <a:cubicBezTo>
                  <a:pt x="0" y="1217"/>
                  <a:pt x="109" y="1028"/>
                  <a:pt x="300" y="918"/>
                </a:cubicBezTo>
                <a:lnTo>
                  <a:pt x="1700" y="110"/>
                </a:lnTo>
                <a:cubicBezTo>
                  <a:pt x="1891" y="0"/>
                  <a:pt x="2109" y="0"/>
                  <a:pt x="2300" y="11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571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34"/>
          <p:cNvSpPr>
            <a:spLocks noChangeAspect="1" noEditPoints="1"/>
          </p:cNvSpPr>
          <p:nvPr/>
        </p:nvSpPr>
        <p:spPr bwMode="auto">
          <a:xfrm>
            <a:off x="2166057" y="1096691"/>
            <a:ext cx="824546" cy="70461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35"/>
          <p:cNvSpPr>
            <a:spLocks noChangeAspect="1"/>
          </p:cNvSpPr>
          <p:nvPr/>
        </p:nvSpPr>
        <p:spPr bwMode="auto">
          <a:xfrm>
            <a:off x="2816778" y="5176683"/>
            <a:ext cx="650631" cy="647321"/>
          </a:xfrm>
          <a:custGeom>
            <a:avLst/>
            <a:gdLst>
              <a:gd name="T0" fmla="*/ 640 w 1705"/>
              <a:gd name="T1" fmla="*/ 1493 h 1706"/>
              <a:gd name="T2" fmla="*/ 397 w 1705"/>
              <a:gd name="T3" fmla="*/ 1416 h 1706"/>
              <a:gd name="T4" fmla="*/ 107 w 1705"/>
              <a:gd name="T5" fmla="*/ 1706 h 1706"/>
              <a:gd name="T6" fmla="*/ 0 w 1705"/>
              <a:gd name="T7" fmla="*/ 1706 h 1706"/>
              <a:gd name="T8" fmla="*/ 0 w 1705"/>
              <a:gd name="T9" fmla="*/ 1599 h 1706"/>
              <a:gd name="T10" fmla="*/ 290 w 1705"/>
              <a:gd name="T11" fmla="*/ 1309 h 1706"/>
              <a:gd name="T12" fmla="*/ 1279 w 1705"/>
              <a:gd name="T13" fmla="*/ 320 h 1706"/>
              <a:gd name="T14" fmla="*/ 230 w 1705"/>
              <a:gd name="T15" fmla="*/ 1183 h 1706"/>
              <a:gd name="T16" fmla="*/ 213 w 1705"/>
              <a:gd name="T17" fmla="*/ 1066 h 1706"/>
              <a:gd name="T18" fmla="*/ 1599 w 1705"/>
              <a:gd name="T19" fmla="*/ 0 h 1706"/>
              <a:gd name="T20" fmla="*/ 1705 w 1705"/>
              <a:gd name="T21" fmla="*/ 107 h 1706"/>
              <a:gd name="T22" fmla="*/ 640 w 1705"/>
              <a:gd name="T23" fmla="*/ 1493 h 1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05" h="1706">
                <a:moveTo>
                  <a:pt x="640" y="1493"/>
                </a:moveTo>
                <a:cubicBezTo>
                  <a:pt x="549" y="1493"/>
                  <a:pt x="465" y="1464"/>
                  <a:pt x="397" y="1416"/>
                </a:cubicBezTo>
                <a:lnTo>
                  <a:pt x="107" y="1706"/>
                </a:lnTo>
                <a:lnTo>
                  <a:pt x="0" y="1706"/>
                </a:lnTo>
                <a:lnTo>
                  <a:pt x="0" y="1599"/>
                </a:lnTo>
                <a:lnTo>
                  <a:pt x="290" y="1309"/>
                </a:lnTo>
                <a:lnTo>
                  <a:pt x="1279" y="320"/>
                </a:lnTo>
                <a:lnTo>
                  <a:pt x="230" y="1183"/>
                </a:lnTo>
                <a:cubicBezTo>
                  <a:pt x="220" y="1146"/>
                  <a:pt x="213" y="1107"/>
                  <a:pt x="213" y="1066"/>
                </a:cubicBezTo>
                <a:cubicBezTo>
                  <a:pt x="213" y="831"/>
                  <a:pt x="1363" y="0"/>
                  <a:pt x="1599" y="0"/>
                </a:cubicBezTo>
                <a:cubicBezTo>
                  <a:pt x="1705" y="0"/>
                  <a:pt x="1705" y="0"/>
                  <a:pt x="1705" y="107"/>
                </a:cubicBezTo>
                <a:cubicBezTo>
                  <a:pt x="1705" y="343"/>
                  <a:pt x="875" y="1493"/>
                  <a:pt x="640" y="14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40"/>
          <p:cNvSpPr>
            <a:spLocks noChangeAspect="1" noEditPoints="1"/>
          </p:cNvSpPr>
          <p:nvPr/>
        </p:nvSpPr>
        <p:spPr bwMode="auto">
          <a:xfrm>
            <a:off x="870293" y="2768374"/>
            <a:ext cx="1009583" cy="1085512"/>
          </a:xfrm>
          <a:custGeom>
            <a:avLst/>
            <a:gdLst>
              <a:gd name="T0" fmla="*/ 1312 w 3115"/>
              <a:gd name="T1" fmla="*/ 3058 h 3345"/>
              <a:gd name="T2" fmla="*/ 1046 w 3115"/>
              <a:gd name="T3" fmla="*/ 2690 h 3345"/>
              <a:gd name="T4" fmla="*/ 933 w 3115"/>
              <a:gd name="T5" fmla="*/ 2380 h 3345"/>
              <a:gd name="T6" fmla="*/ 921 w 3115"/>
              <a:gd name="T7" fmla="*/ 2360 h 3345"/>
              <a:gd name="T8" fmla="*/ 643 w 3115"/>
              <a:gd name="T9" fmla="*/ 1607 h 3345"/>
              <a:gd name="T10" fmla="*/ 1558 w 3115"/>
              <a:gd name="T11" fmla="*/ 756 h 3345"/>
              <a:gd name="T12" fmla="*/ 2472 w 3115"/>
              <a:gd name="T13" fmla="*/ 1607 h 3345"/>
              <a:gd name="T14" fmla="*/ 2195 w 3115"/>
              <a:gd name="T15" fmla="*/ 2360 h 3345"/>
              <a:gd name="T16" fmla="*/ 2183 w 3115"/>
              <a:gd name="T17" fmla="*/ 2380 h 3345"/>
              <a:gd name="T18" fmla="*/ 2069 w 3115"/>
              <a:gd name="T19" fmla="*/ 2690 h 3345"/>
              <a:gd name="T20" fmla="*/ 1803 w 3115"/>
              <a:gd name="T21" fmla="*/ 3058 h 3345"/>
              <a:gd name="T22" fmla="*/ 1634 w 3115"/>
              <a:gd name="T23" fmla="*/ 1371 h 3345"/>
              <a:gd name="T24" fmla="*/ 1735 w 3115"/>
              <a:gd name="T25" fmla="*/ 1472 h 3345"/>
              <a:gd name="T26" fmla="*/ 1832 w 3115"/>
              <a:gd name="T27" fmla="*/ 1717 h 3345"/>
              <a:gd name="T28" fmla="*/ 1872 w 3115"/>
              <a:gd name="T29" fmla="*/ 1814 h 3345"/>
              <a:gd name="T30" fmla="*/ 1381 w 3115"/>
              <a:gd name="T31" fmla="*/ 2205 h 3345"/>
              <a:gd name="T32" fmla="*/ 1626 w 3115"/>
              <a:gd name="T33" fmla="*/ 1859 h 3345"/>
              <a:gd name="T34" fmla="*/ 1231 w 3115"/>
              <a:gd name="T35" fmla="*/ 1824 h 3345"/>
              <a:gd name="T36" fmla="*/ 1634 w 3115"/>
              <a:gd name="T37" fmla="*/ 1371 h 3345"/>
              <a:gd name="T38" fmla="*/ 2522 w 3115"/>
              <a:gd name="T39" fmla="*/ 1054 h 3345"/>
              <a:gd name="T40" fmla="*/ 2743 w 3115"/>
              <a:gd name="T41" fmla="*/ 687 h 3345"/>
              <a:gd name="T42" fmla="*/ 2889 w 3115"/>
              <a:gd name="T43" fmla="*/ 834 h 3345"/>
              <a:gd name="T44" fmla="*/ 593 w 3115"/>
              <a:gd name="T45" fmla="*/ 908 h 3345"/>
              <a:gd name="T46" fmla="*/ 447 w 3115"/>
              <a:gd name="T47" fmla="*/ 1054 h 3345"/>
              <a:gd name="T48" fmla="*/ 226 w 3115"/>
              <a:gd name="T49" fmla="*/ 687 h 3345"/>
              <a:gd name="T50" fmla="*/ 593 w 3115"/>
              <a:gd name="T51" fmla="*/ 908 h 3345"/>
              <a:gd name="T52" fmla="*/ 2596 w 3115"/>
              <a:gd name="T53" fmla="*/ 2026 h 3345"/>
              <a:gd name="T54" fmla="*/ 3012 w 3115"/>
              <a:gd name="T55" fmla="*/ 1922 h 3345"/>
              <a:gd name="T56" fmla="*/ 3012 w 3115"/>
              <a:gd name="T57" fmla="*/ 2129 h 3345"/>
              <a:gd name="T58" fmla="*/ 416 w 3115"/>
              <a:gd name="T59" fmla="*/ 1922 h 3345"/>
              <a:gd name="T60" fmla="*/ 416 w 3115"/>
              <a:gd name="T61" fmla="*/ 2129 h 3345"/>
              <a:gd name="T62" fmla="*/ 0 w 3115"/>
              <a:gd name="T63" fmla="*/ 2026 h 3345"/>
              <a:gd name="T64" fmla="*/ 416 w 3115"/>
              <a:gd name="T65" fmla="*/ 1922 h 3345"/>
              <a:gd name="T66" fmla="*/ 1558 w 3115"/>
              <a:gd name="T67" fmla="*/ 519 h 3345"/>
              <a:gd name="T68" fmla="*/ 1454 w 3115"/>
              <a:gd name="T69" fmla="*/ 104 h 3345"/>
              <a:gd name="T70" fmla="*/ 1661 w 3115"/>
              <a:gd name="T71" fmla="*/ 104 h 3345"/>
              <a:gd name="T72" fmla="*/ 1187 w 3115"/>
              <a:gd name="T73" fmla="*/ 3128 h 3345"/>
              <a:gd name="T74" fmla="*/ 2037 w 3115"/>
              <a:gd name="T75" fmla="*/ 3236 h 3345"/>
              <a:gd name="T76" fmla="*/ 1928 w 3115"/>
              <a:gd name="T77" fmla="*/ 3345 h 3345"/>
              <a:gd name="T78" fmla="*/ 1078 w 3115"/>
              <a:gd name="T79" fmla="*/ 3236 h 3345"/>
              <a:gd name="T80" fmla="*/ 1187 w 3115"/>
              <a:gd name="T81" fmla="*/ 3128 h 3345"/>
              <a:gd name="T82" fmla="*/ 1558 w 3115"/>
              <a:gd name="T83" fmla="*/ 2827 h 3345"/>
              <a:gd name="T84" fmla="*/ 1836 w 3115"/>
              <a:gd name="T85" fmla="*/ 2682 h 3345"/>
              <a:gd name="T86" fmla="*/ 1891 w 3115"/>
              <a:gd name="T87" fmla="*/ 2461 h 3345"/>
              <a:gd name="T88" fmla="*/ 1990 w 3115"/>
              <a:gd name="T89" fmla="*/ 2251 h 3345"/>
              <a:gd name="T90" fmla="*/ 2173 w 3115"/>
              <a:gd name="T91" fmla="*/ 1882 h 3345"/>
              <a:gd name="T92" fmla="*/ 2043 w 3115"/>
              <a:gd name="T93" fmla="*/ 1173 h 3345"/>
              <a:gd name="T94" fmla="*/ 1072 w 3115"/>
              <a:gd name="T95" fmla="*/ 1173 h 3345"/>
              <a:gd name="T96" fmla="*/ 942 w 3115"/>
              <a:gd name="T97" fmla="*/ 1882 h 3345"/>
              <a:gd name="T98" fmla="*/ 1126 w 3115"/>
              <a:gd name="T99" fmla="*/ 2251 h 3345"/>
              <a:gd name="T100" fmla="*/ 1225 w 3115"/>
              <a:gd name="T101" fmla="*/ 2461 h 3345"/>
              <a:gd name="T102" fmla="*/ 1279 w 3115"/>
              <a:gd name="T103" fmla="*/ 2682 h 3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115" h="3345">
                <a:moveTo>
                  <a:pt x="1558" y="3058"/>
                </a:moveTo>
                <a:lnTo>
                  <a:pt x="1312" y="3058"/>
                </a:lnTo>
                <a:cubicBezTo>
                  <a:pt x="1096" y="3058"/>
                  <a:pt x="1069" y="2856"/>
                  <a:pt x="1049" y="2712"/>
                </a:cubicBezTo>
                <a:cubicBezTo>
                  <a:pt x="1049" y="2711"/>
                  <a:pt x="1050" y="2714"/>
                  <a:pt x="1046" y="2690"/>
                </a:cubicBezTo>
                <a:cubicBezTo>
                  <a:pt x="1039" y="2643"/>
                  <a:pt x="1025" y="2591"/>
                  <a:pt x="1007" y="2540"/>
                </a:cubicBezTo>
                <a:cubicBezTo>
                  <a:pt x="985" y="2482"/>
                  <a:pt x="959" y="2426"/>
                  <a:pt x="933" y="2380"/>
                </a:cubicBezTo>
                <a:cubicBezTo>
                  <a:pt x="932" y="2378"/>
                  <a:pt x="932" y="2378"/>
                  <a:pt x="927" y="2370"/>
                </a:cubicBezTo>
                <a:cubicBezTo>
                  <a:pt x="925" y="2367"/>
                  <a:pt x="926" y="2369"/>
                  <a:pt x="921" y="2360"/>
                </a:cubicBezTo>
                <a:cubicBezTo>
                  <a:pt x="842" y="2234"/>
                  <a:pt x="774" y="2093"/>
                  <a:pt x="725" y="1962"/>
                </a:cubicBezTo>
                <a:cubicBezTo>
                  <a:pt x="674" y="1826"/>
                  <a:pt x="643" y="1699"/>
                  <a:pt x="643" y="1607"/>
                </a:cubicBezTo>
                <a:cubicBezTo>
                  <a:pt x="643" y="1370"/>
                  <a:pt x="747" y="1157"/>
                  <a:pt x="915" y="1002"/>
                </a:cubicBezTo>
                <a:cubicBezTo>
                  <a:pt x="1080" y="850"/>
                  <a:pt x="1307" y="756"/>
                  <a:pt x="1558" y="756"/>
                </a:cubicBezTo>
                <a:cubicBezTo>
                  <a:pt x="1808" y="756"/>
                  <a:pt x="2035" y="850"/>
                  <a:pt x="2200" y="1002"/>
                </a:cubicBezTo>
                <a:cubicBezTo>
                  <a:pt x="2368" y="1157"/>
                  <a:pt x="2472" y="1370"/>
                  <a:pt x="2472" y="1607"/>
                </a:cubicBezTo>
                <a:cubicBezTo>
                  <a:pt x="2472" y="1699"/>
                  <a:pt x="2442" y="1826"/>
                  <a:pt x="2390" y="1962"/>
                </a:cubicBezTo>
                <a:cubicBezTo>
                  <a:pt x="2341" y="2093"/>
                  <a:pt x="2273" y="2234"/>
                  <a:pt x="2195" y="2360"/>
                </a:cubicBezTo>
                <a:cubicBezTo>
                  <a:pt x="2189" y="2369"/>
                  <a:pt x="2190" y="2367"/>
                  <a:pt x="2188" y="2370"/>
                </a:cubicBezTo>
                <a:cubicBezTo>
                  <a:pt x="2184" y="2378"/>
                  <a:pt x="2183" y="2378"/>
                  <a:pt x="2183" y="2380"/>
                </a:cubicBezTo>
                <a:cubicBezTo>
                  <a:pt x="2156" y="2426"/>
                  <a:pt x="2130" y="2482"/>
                  <a:pt x="2109" y="2540"/>
                </a:cubicBezTo>
                <a:cubicBezTo>
                  <a:pt x="2090" y="2591"/>
                  <a:pt x="2076" y="2643"/>
                  <a:pt x="2069" y="2690"/>
                </a:cubicBezTo>
                <a:cubicBezTo>
                  <a:pt x="2066" y="2714"/>
                  <a:pt x="2066" y="2711"/>
                  <a:pt x="2066" y="2712"/>
                </a:cubicBezTo>
                <a:cubicBezTo>
                  <a:pt x="2046" y="2856"/>
                  <a:pt x="2019" y="3058"/>
                  <a:pt x="1803" y="3058"/>
                </a:cubicBezTo>
                <a:lnTo>
                  <a:pt x="1558" y="3058"/>
                </a:lnTo>
                <a:close/>
                <a:moveTo>
                  <a:pt x="1634" y="1371"/>
                </a:moveTo>
                <a:cubicBezTo>
                  <a:pt x="1662" y="1343"/>
                  <a:pt x="1707" y="1343"/>
                  <a:pt x="1735" y="1371"/>
                </a:cubicBezTo>
                <a:cubicBezTo>
                  <a:pt x="1763" y="1399"/>
                  <a:pt x="1763" y="1444"/>
                  <a:pt x="1735" y="1472"/>
                </a:cubicBezTo>
                <a:lnTo>
                  <a:pt x="1489" y="1717"/>
                </a:lnTo>
                <a:lnTo>
                  <a:pt x="1832" y="1717"/>
                </a:lnTo>
                <a:cubicBezTo>
                  <a:pt x="1856" y="1717"/>
                  <a:pt x="1876" y="1730"/>
                  <a:pt x="1885" y="1752"/>
                </a:cubicBezTo>
                <a:cubicBezTo>
                  <a:pt x="1894" y="1774"/>
                  <a:pt x="1889" y="1798"/>
                  <a:pt x="1872" y="1814"/>
                </a:cubicBezTo>
                <a:lnTo>
                  <a:pt x="1481" y="2205"/>
                </a:lnTo>
                <a:cubicBezTo>
                  <a:pt x="1453" y="2233"/>
                  <a:pt x="1408" y="2233"/>
                  <a:pt x="1381" y="2205"/>
                </a:cubicBezTo>
                <a:cubicBezTo>
                  <a:pt x="1353" y="2178"/>
                  <a:pt x="1353" y="2132"/>
                  <a:pt x="1381" y="2105"/>
                </a:cubicBezTo>
                <a:lnTo>
                  <a:pt x="1626" y="1859"/>
                </a:lnTo>
                <a:lnTo>
                  <a:pt x="1283" y="1859"/>
                </a:lnTo>
                <a:cubicBezTo>
                  <a:pt x="1260" y="1859"/>
                  <a:pt x="1240" y="1846"/>
                  <a:pt x="1231" y="1824"/>
                </a:cubicBezTo>
                <a:cubicBezTo>
                  <a:pt x="1222" y="1802"/>
                  <a:pt x="1226" y="1779"/>
                  <a:pt x="1243" y="1762"/>
                </a:cubicBezTo>
                <a:lnTo>
                  <a:pt x="1634" y="1371"/>
                </a:lnTo>
                <a:close/>
                <a:moveTo>
                  <a:pt x="2668" y="1054"/>
                </a:moveTo>
                <a:cubicBezTo>
                  <a:pt x="2628" y="1095"/>
                  <a:pt x="2562" y="1095"/>
                  <a:pt x="2522" y="1054"/>
                </a:cubicBezTo>
                <a:cubicBezTo>
                  <a:pt x="2481" y="1014"/>
                  <a:pt x="2481" y="948"/>
                  <a:pt x="2522" y="908"/>
                </a:cubicBezTo>
                <a:lnTo>
                  <a:pt x="2743" y="687"/>
                </a:lnTo>
                <a:cubicBezTo>
                  <a:pt x="2783" y="647"/>
                  <a:pt x="2849" y="647"/>
                  <a:pt x="2889" y="687"/>
                </a:cubicBezTo>
                <a:cubicBezTo>
                  <a:pt x="2930" y="728"/>
                  <a:pt x="2930" y="793"/>
                  <a:pt x="2889" y="834"/>
                </a:cubicBezTo>
                <a:lnTo>
                  <a:pt x="2668" y="1054"/>
                </a:lnTo>
                <a:close/>
                <a:moveTo>
                  <a:pt x="593" y="908"/>
                </a:moveTo>
                <a:cubicBezTo>
                  <a:pt x="634" y="948"/>
                  <a:pt x="634" y="1014"/>
                  <a:pt x="593" y="1054"/>
                </a:cubicBezTo>
                <a:cubicBezTo>
                  <a:pt x="553" y="1095"/>
                  <a:pt x="487" y="1095"/>
                  <a:pt x="447" y="1054"/>
                </a:cubicBezTo>
                <a:lnTo>
                  <a:pt x="226" y="834"/>
                </a:lnTo>
                <a:cubicBezTo>
                  <a:pt x="186" y="793"/>
                  <a:pt x="186" y="728"/>
                  <a:pt x="226" y="687"/>
                </a:cubicBezTo>
                <a:cubicBezTo>
                  <a:pt x="267" y="647"/>
                  <a:pt x="332" y="647"/>
                  <a:pt x="373" y="687"/>
                </a:cubicBezTo>
                <a:lnTo>
                  <a:pt x="593" y="908"/>
                </a:lnTo>
                <a:close/>
                <a:moveTo>
                  <a:pt x="2700" y="2129"/>
                </a:moveTo>
                <a:cubicBezTo>
                  <a:pt x="2642" y="2129"/>
                  <a:pt x="2596" y="2083"/>
                  <a:pt x="2596" y="2026"/>
                </a:cubicBezTo>
                <a:cubicBezTo>
                  <a:pt x="2596" y="1969"/>
                  <a:pt x="2642" y="1922"/>
                  <a:pt x="2700" y="1922"/>
                </a:cubicBezTo>
                <a:lnTo>
                  <a:pt x="3012" y="1922"/>
                </a:lnTo>
                <a:cubicBezTo>
                  <a:pt x="3069" y="1922"/>
                  <a:pt x="3115" y="1969"/>
                  <a:pt x="3115" y="2026"/>
                </a:cubicBezTo>
                <a:cubicBezTo>
                  <a:pt x="3115" y="2083"/>
                  <a:pt x="3069" y="2129"/>
                  <a:pt x="3012" y="2129"/>
                </a:cubicBezTo>
                <a:lnTo>
                  <a:pt x="2700" y="2129"/>
                </a:lnTo>
                <a:close/>
                <a:moveTo>
                  <a:pt x="416" y="1922"/>
                </a:moveTo>
                <a:cubicBezTo>
                  <a:pt x="473" y="1922"/>
                  <a:pt x="519" y="1969"/>
                  <a:pt x="519" y="2026"/>
                </a:cubicBezTo>
                <a:cubicBezTo>
                  <a:pt x="519" y="2083"/>
                  <a:pt x="473" y="2129"/>
                  <a:pt x="416" y="2129"/>
                </a:cubicBezTo>
                <a:lnTo>
                  <a:pt x="104" y="2129"/>
                </a:lnTo>
                <a:cubicBezTo>
                  <a:pt x="46" y="2129"/>
                  <a:pt x="0" y="2083"/>
                  <a:pt x="0" y="2026"/>
                </a:cubicBezTo>
                <a:cubicBezTo>
                  <a:pt x="0" y="1969"/>
                  <a:pt x="46" y="1922"/>
                  <a:pt x="104" y="1922"/>
                </a:cubicBezTo>
                <a:lnTo>
                  <a:pt x="416" y="1922"/>
                </a:lnTo>
                <a:close/>
                <a:moveTo>
                  <a:pt x="1661" y="416"/>
                </a:moveTo>
                <a:cubicBezTo>
                  <a:pt x="1661" y="473"/>
                  <a:pt x="1615" y="519"/>
                  <a:pt x="1558" y="519"/>
                </a:cubicBezTo>
                <a:cubicBezTo>
                  <a:pt x="1500" y="519"/>
                  <a:pt x="1454" y="473"/>
                  <a:pt x="1454" y="416"/>
                </a:cubicBezTo>
                <a:lnTo>
                  <a:pt x="1454" y="104"/>
                </a:lnTo>
                <a:cubicBezTo>
                  <a:pt x="1454" y="46"/>
                  <a:pt x="1500" y="0"/>
                  <a:pt x="1558" y="0"/>
                </a:cubicBezTo>
                <a:cubicBezTo>
                  <a:pt x="1615" y="0"/>
                  <a:pt x="1661" y="46"/>
                  <a:pt x="1661" y="104"/>
                </a:cubicBezTo>
                <a:lnTo>
                  <a:pt x="1661" y="416"/>
                </a:lnTo>
                <a:close/>
                <a:moveTo>
                  <a:pt x="1187" y="3128"/>
                </a:moveTo>
                <a:lnTo>
                  <a:pt x="1928" y="3128"/>
                </a:lnTo>
                <a:cubicBezTo>
                  <a:pt x="1988" y="3128"/>
                  <a:pt x="2037" y="3177"/>
                  <a:pt x="2037" y="3236"/>
                </a:cubicBezTo>
                <a:lnTo>
                  <a:pt x="2037" y="3236"/>
                </a:lnTo>
                <a:cubicBezTo>
                  <a:pt x="2037" y="3296"/>
                  <a:pt x="1988" y="3345"/>
                  <a:pt x="1928" y="3345"/>
                </a:cubicBezTo>
                <a:lnTo>
                  <a:pt x="1187" y="3345"/>
                </a:lnTo>
                <a:cubicBezTo>
                  <a:pt x="1127" y="3345"/>
                  <a:pt x="1078" y="3296"/>
                  <a:pt x="1078" y="3236"/>
                </a:cubicBezTo>
                <a:lnTo>
                  <a:pt x="1078" y="3236"/>
                </a:lnTo>
                <a:cubicBezTo>
                  <a:pt x="1078" y="3177"/>
                  <a:pt x="1127" y="3128"/>
                  <a:pt x="1187" y="3128"/>
                </a:cubicBezTo>
                <a:close/>
                <a:moveTo>
                  <a:pt x="1312" y="2827"/>
                </a:moveTo>
                <a:lnTo>
                  <a:pt x="1558" y="2827"/>
                </a:lnTo>
                <a:lnTo>
                  <a:pt x="1803" y="2827"/>
                </a:lnTo>
                <a:cubicBezTo>
                  <a:pt x="1816" y="2827"/>
                  <a:pt x="1828" y="2742"/>
                  <a:pt x="1836" y="2682"/>
                </a:cubicBezTo>
                <a:cubicBezTo>
                  <a:pt x="1838" y="2665"/>
                  <a:pt x="1838" y="2667"/>
                  <a:pt x="1839" y="2658"/>
                </a:cubicBezTo>
                <a:cubicBezTo>
                  <a:pt x="1848" y="2594"/>
                  <a:pt x="1867" y="2527"/>
                  <a:pt x="1891" y="2461"/>
                </a:cubicBezTo>
                <a:cubicBezTo>
                  <a:pt x="1916" y="2391"/>
                  <a:pt x="1948" y="2322"/>
                  <a:pt x="1982" y="2264"/>
                </a:cubicBezTo>
                <a:cubicBezTo>
                  <a:pt x="1987" y="2255"/>
                  <a:pt x="1989" y="2251"/>
                  <a:pt x="1990" y="2251"/>
                </a:cubicBezTo>
                <a:cubicBezTo>
                  <a:pt x="1996" y="2241"/>
                  <a:pt x="1997" y="2239"/>
                  <a:pt x="1997" y="2238"/>
                </a:cubicBezTo>
                <a:cubicBezTo>
                  <a:pt x="2069" y="2123"/>
                  <a:pt x="2130" y="1997"/>
                  <a:pt x="2173" y="1882"/>
                </a:cubicBezTo>
                <a:cubicBezTo>
                  <a:pt x="2215" y="1771"/>
                  <a:pt x="2239" y="1672"/>
                  <a:pt x="2239" y="1607"/>
                </a:cubicBezTo>
                <a:cubicBezTo>
                  <a:pt x="2239" y="1438"/>
                  <a:pt x="2164" y="1285"/>
                  <a:pt x="2043" y="1173"/>
                </a:cubicBezTo>
                <a:cubicBezTo>
                  <a:pt x="1920" y="1059"/>
                  <a:pt x="1748" y="989"/>
                  <a:pt x="1558" y="989"/>
                </a:cubicBezTo>
                <a:cubicBezTo>
                  <a:pt x="1367" y="989"/>
                  <a:pt x="1196" y="1059"/>
                  <a:pt x="1072" y="1173"/>
                </a:cubicBezTo>
                <a:cubicBezTo>
                  <a:pt x="951" y="1285"/>
                  <a:pt x="876" y="1438"/>
                  <a:pt x="876" y="1607"/>
                </a:cubicBezTo>
                <a:cubicBezTo>
                  <a:pt x="876" y="1672"/>
                  <a:pt x="901" y="1771"/>
                  <a:pt x="942" y="1882"/>
                </a:cubicBezTo>
                <a:cubicBezTo>
                  <a:pt x="985" y="1997"/>
                  <a:pt x="1047" y="2123"/>
                  <a:pt x="1118" y="2238"/>
                </a:cubicBezTo>
                <a:cubicBezTo>
                  <a:pt x="1119" y="2239"/>
                  <a:pt x="1120" y="2241"/>
                  <a:pt x="1126" y="2251"/>
                </a:cubicBezTo>
                <a:cubicBezTo>
                  <a:pt x="1126" y="2251"/>
                  <a:pt x="1128" y="2255"/>
                  <a:pt x="1133" y="2264"/>
                </a:cubicBezTo>
                <a:cubicBezTo>
                  <a:pt x="1167" y="2322"/>
                  <a:pt x="1199" y="2391"/>
                  <a:pt x="1225" y="2461"/>
                </a:cubicBezTo>
                <a:cubicBezTo>
                  <a:pt x="1249" y="2527"/>
                  <a:pt x="1267" y="2594"/>
                  <a:pt x="1276" y="2658"/>
                </a:cubicBezTo>
                <a:cubicBezTo>
                  <a:pt x="1277" y="2667"/>
                  <a:pt x="1277" y="2665"/>
                  <a:pt x="1279" y="2682"/>
                </a:cubicBezTo>
                <a:cubicBezTo>
                  <a:pt x="1287" y="2742"/>
                  <a:pt x="1299" y="2827"/>
                  <a:pt x="1312" y="2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 flipV="1">
            <a:off x="24001" y="2025692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155" r="8155" b="58222"/>
          <a:stretch>
            <a:fillRect/>
          </a:stretch>
        </p:blipFill>
        <p:spPr>
          <a:xfrm flipH="1">
            <a:off x="12000" y="4513806"/>
            <a:ext cx="12168000" cy="318502"/>
          </a:xfrm>
          <a:custGeom>
            <a:avLst/>
            <a:gdLst>
              <a:gd name="connsiteX0" fmla="*/ 0 w 1362276"/>
              <a:gd name="connsiteY0" fmla="*/ 0 h 35658"/>
              <a:gd name="connsiteX1" fmla="*/ 1362276 w 1362276"/>
              <a:gd name="connsiteY1" fmla="*/ 0 h 35658"/>
              <a:gd name="connsiteX2" fmla="*/ 1362276 w 1362276"/>
              <a:gd name="connsiteY2" fmla="*/ 35658 h 35658"/>
              <a:gd name="connsiteX3" fmla="*/ 0 w 1362276"/>
              <a:gd name="connsiteY3" fmla="*/ 35658 h 3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2276" h="35658">
                <a:moveTo>
                  <a:pt x="0" y="0"/>
                </a:moveTo>
                <a:lnTo>
                  <a:pt x="1362276" y="0"/>
                </a:lnTo>
                <a:lnTo>
                  <a:pt x="1362276" y="35658"/>
                </a:lnTo>
                <a:lnTo>
                  <a:pt x="0" y="35658"/>
                </a:lnTo>
                <a:close/>
              </a:path>
            </a:pathLst>
          </a:custGeom>
        </p:spPr>
      </p:pic>
      <p:sp>
        <p:nvSpPr>
          <p:cNvPr id="38" name="Freeform 12"/>
          <p:cNvSpPr>
            <a:spLocks noChangeAspect="1"/>
          </p:cNvSpPr>
          <p:nvPr/>
        </p:nvSpPr>
        <p:spPr bwMode="auto">
          <a:xfrm>
            <a:off x="7698200" y="922353"/>
            <a:ext cx="1846967" cy="2057636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3175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9" name="文本框 38"/>
          <p:cNvSpPr txBox="1">
            <a:spLocks/>
          </p:cNvSpPr>
          <p:nvPr/>
        </p:nvSpPr>
        <p:spPr>
          <a:xfrm>
            <a:off x="7944471" y="1166341"/>
            <a:ext cx="1354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solidFill>
                  <a:schemeClr val="bg1"/>
                </a:solidFill>
                <a:effectLst>
                  <a:outerShdw blurRad="203200" dist="152400" dir="2700000" algn="tl" rotWithShape="0">
                    <a:prstClr val="black">
                      <a:alpha val="8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9600" b="0" dirty="0" smtClean="0">
                <a:effectLst/>
                <a:latin typeface="Agency FB" panose="020B0503020202020204" pitchFamily="34" charset="0"/>
              </a:rPr>
              <a:t>02</a:t>
            </a:r>
            <a:endParaRPr lang="en-US" altLang="zh-CN" sz="9600" b="0" dirty="0">
              <a:effectLst/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8232070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.25 E" pathEditMode="relative" ptsTypes="">
                                      <p:cBhvr>
                                        <p:cTn id="11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7045 0.0706 L 3.95833E-6 -1.48148E-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6" y="-354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17409 -0.1740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98" y="-8704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4.81481E-6 L 0.12031 0.12038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16" y="601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815 -0.03819 L -3.75E-6 -1.11111E-6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1898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7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47" dur="1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7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55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7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04167E-6 3.33333E-6 L -1.04167E-6 0.09352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7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5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70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4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6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5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3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1.11022E-16 L 0.15873 1.11022E-16 " pathEditMode="relative" rAng="0" ptsTypes="AA">
                                      <p:cBhvr>
                                        <p:cTn id="109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3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7" grpId="0"/>
      <p:bldP spid="17" grpId="1"/>
      <p:bldP spid="28" grpId="0" animBg="1"/>
      <p:bldP spid="28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38" grpId="0" animBg="1"/>
      <p:bldP spid="38" grpId="1" animBg="1"/>
      <p:bldP spid="38" grpId="2" animBg="1"/>
      <p:bldP spid="39" grpId="0"/>
      <p:bldP spid="39" grpId="1"/>
      <p:bldP spid="39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成果及创新点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L-Shape 58"/>
          <p:cNvSpPr/>
          <p:nvPr/>
        </p:nvSpPr>
        <p:spPr bwMode="auto">
          <a:xfrm rot="16200000" flipH="1">
            <a:off x="8873457" y="1186917"/>
            <a:ext cx="1390952" cy="2310994"/>
          </a:xfrm>
          <a:prstGeom prst="corner">
            <a:avLst>
              <a:gd name="adj1" fmla="val 16120"/>
              <a:gd name="adj2" fmla="val 16110"/>
            </a:avLst>
          </a:prstGeom>
          <a:solidFill>
            <a:schemeClr val="accent4"/>
          </a:solidFill>
          <a:ln>
            <a:noFill/>
          </a:ln>
          <a:effectLst>
            <a:outerShdw blurRad="2032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L-Shape 60"/>
          <p:cNvSpPr/>
          <p:nvPr/>
        </p:nvSpPr>
        <p:spPr bwMode="auto">
          <a:xfrm rot="16200000" flipH="1">
            <a:off x="6558169" y="2173676"/>
            <a:ext cx="1390951" cy="2310994"/>
          </a:xfrm>
          <a:prstGeom prst="corner">
            <a:avLst>
              <a:gd name="adj1" fmla="val 16120"/>
              <a:gd name="adj2" fmla="val 16110"/>
            </a:avLst>
          </a:prstGeom>
          <a:solidFill>
            <a:schemeClr val="accent3"/>
          </a:solidFill>
          <a:ln>
            <a:noFill/>
          </a:ln>
          <a:effectLst>
            <a:outerShdw blurRad="2032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L-Shape 62"/>
          <p:cNvSpPr/>
          <p:nvPr/>
        </p:nvSpPr>
        <p:spPr bwMode="auto">
          <a:xfrm rot="16200000" flipH="1">
            <a:off x="1927591" y="4147192"/>
            <a:ext cx="1390952" cy="2310994"/>
          </a:xfrm>
          <a:prstGeom prst="corner">
            <a:avLst>
              <a:gd name="adj1" fmla="val 16120"/>
              <a:gd name="adj2" fmla="val 16110"/>
            </a:avLst>
          </a:prstGeom>
          <a:solidFill>
            <a:schemeClr val="accent1"/>
          </a:solidFill>
          <a:ln>
            <a:noFill/>
          </a:ln>
          <a:effectLst>
            <a:outerShdw blurRad="2032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L-Shape 68"/>
          <p:cNvSpPr/>
          <p:nvPr/>
        </p:nvSpPr>
        <p:spPr bwMode="auto">
          <a:xfrm rot="16200000" flipH="1">
            <a:off x="4242880" y="3160434"/>
            <a:ext cx="1390951" cy="2310994"/>
          </a:xfrm>
          <a:prstGeom prst="corner">
            <a:avLst>
              <a:gd name="adj1" fmla="val 16120"/>
              <a:gd name="adj2" fmla="val 16110"/>
            </a:avLst>
          </a:prstGeom>
          <a:solidFill>
            <a:schemeClr val="accent2"/>
          </a:solidFill>
          <a:ln>
            <a:noFill/>
          </a:ln>
          <a:effectLst>
            <a:outerShdw blurRad="203200" dist="1524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文本框 15"/>
          <p:cNvSpPr txBox="1"/>
          <p:nvPr/>
        </p:nvSpPr>
        <p:spPr>
          <a:xfrm>
            <a:off x="1609317" y="4904529"/>
            <a:ext cx="18688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Spark-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imageLib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图像基础处理库实现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Spark-sift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算法，完成大规模图像特征提取</a:t>
            </a:r>
            <a:endParaRPr lang="zh-CN" altLang="en-US" sz="14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3144" y="4144128"/>
            <a:ext cx="310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Spark-SIFT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特征提取系统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44062" y="3914715"/>
            <a:ext cx="18688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加载性能的优化，用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Key-Value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的图片描述数据结构，将图片转化成记录的形式</a:t>
            </a:r>
            <a:endParaRPr lang="zh-CN" altLang="en-US" sz="1400" dirty="0"/>
          </a:p>
        </p:txBody>
      </p:sp>
      <p:sp>
        <p:nvSpPr>
          <p:cNvPr id="19" name="文本框 18"/>
          <p:cNvSpPr txBox="1"/>
          <p:nvPr/>
        </p:nvSpPr>
        <p:spPr>
          <a:xfrm>
            <a:off x="3967812" y="3154314"/>
            <a:ext cx="21260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优化方案一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255057" y="2929062"/>
            <a:ext cx="18688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负载均衡优化，实现分割式特征提取算法，采用分而治之的思想</a:t>
            </a:r>
            <a:endParaRPr lang="zh-CN" altLang="en-US" sz="1400" dirty="0"/>
          </a:p>
        </p:txBody>
      </p:sp>
      <p:sp>
        <p:nvSpPr>
          <p:cNvPr id="23" name="文本框 22"/>
          <p:cNvSpPr txBox="1"/>
          <p:nvPr/>
        </p:nvSpPr>
        <p:spPr>
          <a:xfrm>
            <a:off x="6278807" y="2168661"/>
            <a:ext cx="2130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优化方案二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563517" y="1935979"/>
            <a:ext cx="18688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Shuffle</a:t>
            </a:r>
            <a:r>
              <a:rPr lang="zh-CN" altLang="en-US" sz="1400" dirty="0" smtClean="0"/>
              <a:t>开销的优化，实现了高效的分区机制，减少跨分区收集的网络开销</a:t>
            </a:r>
            <a:endParaRPr lang="zh-CN" altLang="en-US" sz="1400" dirty="0"/>
          </a:p>
        </p:txBody>
      </p:sp>
      <p:sp>
        <p:nvSpPr>
          <p:cNvPr id="26" name="文本框 25"/>
          <p:cNvSpPr txBox="1"/>
          <p:nvPr/>
        </p:nvSpPr>
        <p:spPr>
          <a:xfrm>
            <a:off x="8587267" y="1175578"/>
            <a:ext cx="2137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优化方案三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7576802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2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5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6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10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550"/>
                            </p:stCondLst>
                            <p:childTnLst>
                              <p:par>
                                <p:cTn id="7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5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250"/>
                            </p:stCondLst>
                            <p:childTnLst>
                              <p:par>
                                <p:cTn id="8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75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675"/>
                            </p:stCondLst>
                            <p:childTnLst>
                              <p:par>
                                <p:cTn id="9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175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16" grpId="0"/>
      <p:bldP spid="17" grpId="0"/>
      <p:bldP spid="18" grpId="0"/>
      <p:bldP spid="19" grpId="0"/>
      <p:bldP spid="20" grpId="0"/>
      <p:bldP spid="23" grpId="0"/>
      <p:bldP spid="25" grpId="0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实践难点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3474172" y="2351067"/>
            <a:ext cx="3141677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3474172" y="3308452"/>
            <a:ext cx="3141677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3474172" y="4265837"/>
            <a:ext cx="3141677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3474172" y="5223223"/>
            <a:ext cx="3141677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27"/>
          <p:cNvSpPr>
            <a:spLocks noChangeAspect="1"/>
          </p:cNvSpPr>
          <p:nvPr/>
        </p:nvSpPr>
        <p:spPr bwMode="auto">
          <a:xfrm>
            <a:off x="6351839" y="2067178"/>
            <a:ext cx="567630" cy="567778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942879" y="1970637"/>
            <a:ext cx="24665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单击添加您的标题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942879" y="2208277"/>
            <a:ext cx="41419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WWW.OOOPIC.COM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Oval 27"/>
          <p:cNvSpPr>
            <a:spLocks noChangeAspect="1"/>
          </p:cNvSpPr>
          <p:nvPr/>
        </p:nvSpPr>
        <p:spPr bwMode="auto">
          <a:xfrm>
            <a:off x="6351839" y="3024563"/>
            <a:ext cx="567630" cy="567778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942879" y="2928022"/>
            <a:ext cx="24665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您的标题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942879" y="3165662"/>
            <a:ext cx="41419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这里在这里输入您的文字内容</a:t>
            </a:r>
          </a:p>
        </p:txBody>
      </p:sp>
      <p:sp>
        <p:nvSpPr>
          <p:cNvPr id="25" name="Oval 28"/>
          <p:cNvSpPr>
            <a:spLocks noChangeAspect="1"/>
          </p:cNvSpPr>
          <p:nvPr/>
        </p:nvSpPr>
        <p:spPr bwMode="auto">
          <a:xfrm>
            <a:off x="6351839" y="3981948"/>
            <a:ext cx="567630" cy="567778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942879" y="3885407"/>
            <a:ext cx="24665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您的标题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942879" y="4123047"/>
            <a:ext cx="41419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这里在这里输入您的文字内容</a:t>
            </a:r>
          </a:p>
        </p:txBody>
      </p:sp>
      <p:sp>
        <p:nvSpPr>
          <p:cNvPr id="28" name="Oval 29"/>
          <p:cNvSpPr>
            <a:spLocks noChangeAspect="1"/>
          </p:cNvSpPr>
          <p:nvPr/>
        </p:nvSpPr>
        <p:spPr bwMode="auto">
          <a:xfrm>
            <a:off x="6351839" y="4939334"/>
            <a:ext cx="567630" cy="567778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en-US" sz="1400" kern="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942879" y="4842793"/>
            <a:ext cx="24665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您的标题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942879" y="5080433"/>
            <a:ext cx="41419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这里输入您的文字内容，或者将您的文字内容复制在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这里，在这里在这里输入您的文字内容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>
            <a:grpSpLocks noChangeAspect="1"/>
          </p:cNvGrpSpPr>
          <p:nvPr/>
        </p:nvGrpSpPr>
        <p:grpSpPr>
          <a:xfrm>
            <a:off x="1255701" y="4966547"/>
            <a:ext cx="4479891" cy="574107"/>
            <a:chOff x="1255701" y="5014236"/>
            <a:chExt cx="4479891" cy="574107"/>
          </a:xfrm>
        </p:grpSpPr>
        <p:sp>
          <p:nvSpPr>
            <p:cNvPr id="32" name="Freeform 13"/>
            <p:cNvSpPr>
              <a:spLocks/>
            </p:cNvSpPr>
            <p:nvPr/>
          </p:nvSpPr>
          <p:spPr bwMode="auto">
            <a:xfrm>
              <a:off x="1255701" y="5014236"/>
              <a:ext cx="4479891" cy="574107"/>
            </a:xfrm>
            <a:custGeom>
              <a:avLst/>
              <a:gdLst>
                <a:gd name="T0" fmla="*/ 1888 w 2039"/>
                <a:gd name="T1" fmla="*/ 0 h 262"/>
                <a:gd name="T2" fmla="*/ 2039 w 2039"/>
                <a:gd name="T3" fmla="*/ 262 h 262"/>
                <a:gd name="T4" fmla="*/ 1020 w 2039"/>
                <a:gd name="T5" fmla="*/ 262 h 262"/>
                <a:gd name="T6" fmla="*/ 0 w 2039"/>
                <a:gd name="T7" fmla="*/ 262 h 262"/>
                <a:gd name="T8" fmla="*/ 151 w 2039"/>
                <a:gd name="T9" fmla="*/ 0 h 262"/>
                <a:gd name="T10" fmla="*/ 1888 w 2039"/>
                <a:gd name="T11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9" h="262">
                  <a:moveTo>
                    <a:pt x="1888" y="0"/>
                  </a:moveTo>
                  <a:lnTo>
                    <a:pt x="2039" y="262"/>
                  </a:lnTo>
                  <a:lnTo>
                    <a:pt x="1020" y="262"/>
                  </a:lnTo>
                  <a:lnTo>
                    <a:pt x="0" y="262"/>
                  </a:lnTo>
                  <a:lnTo>
                    <a:pt x="151" y="0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wrap="none" anchor="ctr"/>
            <a:lstStyle/>
            <a:p>
              <a:endParaRPr lang="zh-CN" altLang="en-US" sz="900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3" name="任意多边形 32"/>
            <p:cNvSpPr>
              <a:spLocks/>
            </p:cNvSpPr>
            <p:nvPr/>
          </p:nvSpPr>
          <p:spPr bwMode="auto">
            <a:xfrm>
              <a:off x="1255701" y="5014236"/>
              <a:ext cx="2239945" cy="574107"/>
            </a:xfrm>
            <a:custGeom>
              <a:avLst/>
              <a:gdLst>
                <a:gd name="connsiteX0" fmla="*/ 331762 w 2239945"/>
                <a:gd name="connsiteY0" fmla="*/ 0 h 574107"/>
                <a:gd name="connsiteX1" fmla="*/ 2239945 w 2239945"/>
                <a:gd name="connsiteY1" fmla="*/ 0 h 574107"/>
                <a:gd name="connsiteX2" fmla="*/ 2239945 w 2239945"/>
                <a:gd name="connsiteY2" fmla="*/ 574107 h 574107"/>
                <a:gd name="connsiteX3" fmla="*/ 0 w 2239945"/>
                <a:gd name="connsiteY3" fmla="*/ 574107 h 5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9945" h="574107">
                  <a:moveTo>
                    <a:pt x="331762" y="0"/>
                  </a:moveTo>
                  <a:lnTo>
                    <a:pt x="2239945" y="0"/>
                  </a:lnTo>
                  <a:lnTo>
                    <a:pt x="2239945" y="574107"/>
                  </a:lnTo>
                  <a:lnTo>
                    <a:pt x="0" y="574107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90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>
            <a:grpSpLocks noChangeAspect="1"/>
          </p:cNvGrpSpPr>
          <p:nvPr/>
        </p:nvGrpSpPr>
        <p:grpSpPr>
          <a:xfrm>
            <a:off x="1735692" y="4138332"/>
            <a:ext cx="3519914" cy="574107"/>
            <a:chOff x="1735692" y="4186021"/>
            <a:chExt cx="3519914" cy="574107"/>
          </a:xfrm>
        </p:grpSpPr>
        <p:sp>
          <p:nvSpPr>
            <p:cNvPr id="35" name="Freeform 14"/>
            <p:cNvSpPr>
              <a:spLocks/>
            </p:cNvSpPr>
            <p:nvPr/>
          </p:nvSpPr>
          <p:spPr bwMode="auto">
            <a:xfrm>
              <a:off x="1735692" y="4186021"/>
              <a:ext cx="3519914" cy="574107"/>
            </a:xfrm>
            <a:custGeom>
              <a:avLst/>
              <a:gdLst>
                <a:gd name="T0" fmla="*/ 1450 w 1601"/>
                <a:gd name="T1" fmla="*/ 0 h 262"/>
                <a:gd name="T2" fmla="*/ 1601 w 1601"/>
                <a:gd name="T3" fmla="*/ 262 h 262"/>
                <a:gd name="T4" fmla="*/ 0 w 1601"/>
                <a:gd name="T5" fmla="*/ 262 h 262"/>
                <a:gd name="T6" fmla="*/ 151 w 1601"/>
                <a:gd name="T7" fmla="*/ 0 h 262"/>
                <a:gd name="T8" fmla="*/ 1450 w 1601"/>
                <a:gd name="T9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1" h="262">
                  <a:moveTo>
                    <a:pt x="1450" y="0"/>
                  </a:moveTo>
                  <a:lnTo>
                    <a:pt x="1601" y="262"/>
                  </a:lnTo>
                  <a:lnTo>
                    <a:pt x="0" y="262"/>
                  </a:lnTo>
                  <a:lnTo>
                    <a:pt x="151" y="0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wrap="none" anchor="ctr"/>
            <a:lstStyle/>
            <a:p>
              <a:endParaRPr lang="zh-CN" altLang="en-US" sz="90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6" name="任意多边形 35"/>
            <p:cNvSpPr>
              <a:spLocks/>
            </p:cNvSpPr>
            <p:nvPr/>
          </p:nvSpPr>
          <p:spPr bwMode="auto">
            <a:xfrm>
              <a:off x="1735692" y="4186021"/>
              <a:ext cx="1759954" cy="574107"/>
            </a:xfrm>
            <a:custGeom>
              <a:avLst/>
              <a:gdLst>
                <a:gd name="connsiteX0" fmla="*/ 331984 w 1759954"/>
                <a:gd name="connsiteY0" fmla="*/ 0 h 574107"/>
                <a:gd name="connsiteX1" fmla="*/ 1759954 w 1759954"/>
                <a:gd name="connsiteY1" fmla="*/ 0 h 574107"/>
                <a:gd name="connsiteX2" fmla="*/ 1759954 w 1759954"/>
                <a:gd name="connsiteY2" fmla="*/ 574107 h 574107"/>
                <a:gd name="connsiteX3" fmla="*/ 0 w 1759954"/>
                <a:gd name="connsiteY3" fmla="*/ 574107 h 5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9954" h="574107">
                  <a:moveTo>
                    <a:pt x="331984" y="0"/>
                  </a:moveTo>
                  <a:lnTo>
                    <a:pt x="1759954" y="0"/>
                  </a:lnTo>
                  <a:lnTo>
                    <a:pt x="1759954" y="574107"/>
                  </a:lnTo>
                  <a:lnTo>
                    <a:pt x="0" y="57410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90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>
            <a:grpSpLocks noChangeAspect="1"/>
          </p:cNvGrpSpPr>
          <p:nvPr/>
        </p:nvGrpSpPr>
        <p:grpSpPr>
          <a:xfrm>
            <a:off x="2215678" y="3300709"/>
            <a:ext cx="2559938" cy="574107"/>
            <a:chOff x="2215678" y="3348398"/>
            <a:chExt cx="2559938" cy="574107"/>
          </a:xfrm>
        </p:grpSpPr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2215678" y="3348398"/>
              <a:ext cx="2559938" cy="574107"/>
            </a:xfrm>
            <a:custGeom>
              <a:avLst/>
              <a:gdLst>
                <a:gd name="T0" fmla="*/ 1011 w 1163"/>
                <a:gd name="T1" fmla="*/ 0 h 261"/>
                <a:gd name="T2" fmla="*/ 1091 w 1163"/>
                <a:gd name="T3" fmla="*/ 138 h 261"/>
                <a:gd name="T4" fmla="*/ 1163 w 1163"/>
                <a:gd name="T5" fmla="*/ 261 h 261"/>
                <a:gd name="T6" fmla="*/ 0 w 1163"/>
                <a:gd name="T7" fmla="*/ 261 h 261"/>
                <a:gd name="T8" fmla="*/ 72 w 1163"/>
                <a:gd name="T9" fmla="*/ 138 h 261"/>
                <a:gd name="T10" fmla="*/ 152 w 1163"/>
                <a:gd name="T11" fmla="*/ 0 h 261"/>
                <a:gd name="T12" fmla="*/ 1011 w 1163"/>
                <a:gd name="T13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3" h="261">
                  <a:moveTo>
                    <a:pt x="1011" y="0"/>
                  </a:moveTo>
                  <a:lnTo>
                    <a:pt x="1091" y="138"/>
                  </a:lnTo>
                  <a:lnTo>
                    <a:pt x="1163" y="261"/>
                  </a:lnTo>
                  <a:lnTo>
                    <a:pt x="0" y="261"/>
                  </a:lnTo>
                  <a:lnTo>
                    <a:pt x="72" y="138"/>
                  </a:lnTo>
                  <a:lnTo>
                    <a:pt x="152" y="0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wrap="none" anchor="ctr"/>
            <a:lstStyle/>
            <a:p>
              <a:endParaRPr lang="zh-CN" altLang="en-US" sz="90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9" name="任意多边形 38"/>
            <p:cNvSpPr>
              <a:spLocks/>
            </p:cNvSpPr>
            <p:nvPr/>
          </p:nvSpPr>
          <p:spPr bwMode="auto">
            <a:xfrm>
              <a:off x="2215678" y="3348398"/>
              <a:ext cx="1279968" cy="574107"/>
            </a:xfrm>
            <a:custGeom>
              <a:avLst/>
              <a:gdLst>
                <a:gd name="connsiteX0" fmla="*/ 334575 w 1279968"/>
                <a:gd name="connsiteY0" fmla="*/ 0 h 574107"/>
                <a:gd name="connsiteX1" fmla="*/ 1279968 w 1279968"/>
                <a:gd name="connsiteY1" fmla="*/ 0 h 574107"/>
                <a:gd name="connsiteX2" fmla="*/ 1279968 w 1279968"/>
                <a:gd name="connsiteY2" fmla="*/ 574107 h 574107"/>
                <a:gd name="connsiteX3" fmla="*/ 0 w 1279968"/>
                <a:gd name="connsiteY3" fmla="*/ 574107 h 574107"/>
                <a:gd name="connsiteX4" fmla="*/ 158483 w 1279968"/>
                <a:gd name="connsiteY4" fmla="*/ 303551 h 57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9968" h="574107">
                  <a:moveTo>
                    <a:pt x="334575" y="0"/>
                  </a:moveTo>
                  <a:lnTo>
                    <a:pt x="1279968" y="0"/>
                  </a:lnTo>
                  <a:lnTo>
                    <a:pt x="1279968" y="574107"/>
                  </a:lnTo>
                  <a:lnTo>
                    <a:pt x="0" y="574107"/>
                  </a:lnTo>
                  <a:lnTo>
                    <a:pt x="158483" y="30355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90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>
            <a:grpSpLocks noChangeAspect="1"/>
          </p:cNvGrpSpPr>
          <p:nvPr/>
        </p:nvGrpSpPr>
        <p:grpSpPr>
          <a:xfrm>
            <a:off x="2705078" y="1672510"/>
            <a:ext cx="1581138" cy="1374085"/>
            <a:chOff x="2705078" y="1720199"/>
            <a:chExt cx="1581138" cy="1374085"/>
          </a:xfrm>
        </p:grpSpPr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2705078" y="1720199"/>
              <a:ext cx="1581138" cy="1374084"/>
            </a:xfrm>
            <a:custGeom>
              <a:avLst/>
              <a:gdLst>
                <a:gd name="T0" fmla="*/ 362 w 723"/>
                <a:gd name="T1" fmla="*/ 0 h 627"/>
                <a:gd name="T2" fmla="*/ 723 w 723"/>
                <a:gd name="T3" fmla="*/ 627 h 627"/>
                <a:gd name="T4" fmla="*/ 0 w 723"/>
                <a:gd name="T5" fmla="*/ 627 h 627"/>
                <a:gd name="T6" fmla="*/ 362 w 723"/>
                <a:gd name="T7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3" h="627">
                  <a:moveTo>
                    <a:pt x="362" y="0"/>
                  </a:moveTo>
                  <a:lnTo>
                    <a:pt x="723" y="627"/>
                  </a:lnTo>
                  <a:lnTo>
                    <a:pt x="0" y="627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54000" dist="152400" dir="2700000" algn="tl" rotWithShape="0">
                <a:prstClr val="black">
                  <a:alpha val="60000"/>
                </a:prstClr>
              </a:outerShdw>
            </a:effectLst>
          </p:spPr>
          <p:txBody>
            <a:bodyPr wrap="none" anchor="ctr"/>
            <a:lstStyle/>
            <a:p>
              <a:endParaRPr lang="zh-CN" altLang="en-US" sz="90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42" name="任意多边形 41"/>
            <p:cNvSpPr>
              <a:spLocks/>
            </p:cNvSpPr>
            <p:nvPr/>
          </p:nvSpPr>
          <p:spPr bwMode="auto">
            <a:xfrm>
              <a:off x="2705078" y="1722099"/>
              <a:ext cx="790568" cy="1372185"/>
            </a:xfrm>
            <a:custGeom>
              <a:avLst/>
              <a:gdLst>
                <a:gd name="connsiteX0" fmla="*/ 790568 w 790568"/>
                <a:gd name="connsiteY0" fmla="*/ 0 h 1372185"/>
                <a:gd name="connsiteX1" fmla="*/ 790568 w 790568"/>
                <a:gd name="connsiteY1" fmla="*/ 1372185 h 1372185"/>
                <a:gd name="connsiteX2" fmla="*/ 0 w 790568"/>
                <a:gd name="connsiteY2" fmla="*/ 1372185 h 137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90568" h="1372185">
                  <a:moveTo>
                    <a:pt x="790568" y="0"/>
                  </a:moveTo>
                  <a:lnTo>
                    <a:pt x="790568" y="1372185"/>
                  </a:lnTo>
                  <a:lnTo>
                    <a:pt x="0" y="137218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 sz="900">
                <a:latin typeface="微软雅黑" panose="020B0503020204020204" pitchFamily="34" charset="-122"/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>
            <a:off x="1924932" y="5027685"/>
            <a:ext cx="31414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单击添加文字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484171" y="4229532"/>
            <a:ext cx="20229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484171" y="3403029"/>
            <a:ext cx="20229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857512" y="2336048"/>
            <a:ext cx="12873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Freeform 92"/>
          <p:cNvSpPr>
            <a:spLocks noChangeAspect="1" noEditPoints="1"/>
          </p:cNvSpPr>
          <p:nvPr/>
        </p:nvSpPr>
        <p:spPr bwMode="auto">
          <a:xfrm>
            <a:off x="6481946" y="4119529"/>
            <a:ext cx="282016" cy="292617"/>
          </a:xfrm>
          <a:custGeom>
            <a:avLst/>
            <a:gdLst>
              <a:gd name="T0" fmla="*/ 414 w 1305"/>
              <a:gd name="T1" fmla="*/ 1345 h 1359"/>
              <a:gd name="T2" fmla="*/ 819 w 1305"/>
              <a:gd name="T3" fmla="*/ 1309 h 1359"/>
              <a:gd name="T4" fmla="*/ 1281 w 1305"/>
              <a:gd name="T5" fmla="*/ 606 h 1359"/>
              <a:gd name="T6" fmla="*/ 1294 w 1305"/>
              <a:gd name="T7" fmla="*/ 51 h 1359"/>
              <a:gd name="T8" fmla="*/ 414 w 1305"/>
              <a:gd name="T9" fmla="*/ 1345 h 1359"/>
              <a:gd name="T10" fmla="*/ 342 w 1305"/>
              <a:gd name="T11" fmla="*/ 1294 h 1359"/>
              <a:gd name="T12" fmla="*/ 1223 w 1305"/>
              <a:gd name="T13" fmla="*/ 0 h 1359"/>
              <a:gd name="T14" fmla="*/ 342 w 1305"/>
              <a:gd name="T15" fmla="*/ 1294 h 1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05" h="1359">
                <a:moveTo>
                  <a:pt x="414" y="1345"/>
                </a:moveTo>
                <a:cubicBezTo>
                  <a:pt x="560" y="1359"/>
                  <a:pt x="696" y="1349"/>
                  <a:pt x="819" y="1309"/>
                </a:cubicBezTo>
                <a:cubicBezTo>
                  <a:pt x="1103" y="1217"/>
                  <a:pt x="1305" y="997"/>
                  <a:pt x="1281" y="606"/>
                </a:cubicBezTo>
                <a:cubicBezTo>
                  <a:pt x="1270" y="414"/>
                  <a:pt x="1230" y="216"/>
                  <a:pt x="1294" y="51"/>
                </a:cubicBezTo>
                <a:cubicBezTo>
                  <a:pt x="845" y="485"/>
                  <a:pt x="649" y="775"/>
                  <a:pt x="414" y="1345"/>
                </a:cubicBezTo>
                <a:close/>
                <a:moveTo>
                  <a:pt x="342" y="1294"/>
                </a:moveTo>
                <a:cubicBezTo>
                  <a:pt x="0" y="950"/>
                  <a:pt x="233" y="164"/>
                  <a:pt x="1223" y="0"/>
                </a:cubicBezTo>
                <a:cubicBezTo>
                  <a:pt x="787" y="413"/>
                  <a:pt x="584" y="704"/>
                  <a:pt x="342" y="12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14"/>
          <p:cNvSpPr>
            <a:spLocks noChangeAspect="1" noEditPoints="1"/>
          </p:cNvSpPr>
          <p:nvPr/>
        </p:nvSpPr>
        <p:spPr bwMode="auto">
          <a:xfrm>
            <a:off x="6494646" y="5087947"/>
            <a:ext cx="282016" cy="270552"/>
          </a:xfrm>
          <a:custGeom>
            <a:avLst/>
            <a:gdLst>
              <a:gd name="T0" fmla="*/ 374 w 1200"/>
              <a:gd name="T1" fmla="*/ 247 h 1163"/>
              <a:gd name="T2" fmla="*/ 561 w 1200"/>
              <a:gd name="T3" fmla="*/ 24 h 1163"/>
              <a:gd name="T4" fmla="*/ 276 w 1200"/>
              <a:gd name="T5" fmla="*/ 307 h 1163"/>
              <a:gd name="T6" fmla="*/ 0 w 1200"/>
              <a:gd name="T7" fmla="*/ 537 h 1163"/>
              <a:gd name="T8" fmla="*/ 276 w 1200"/>
              <a:gd name="T9" fmla="*/ 307 h 1163"/>
              <a:gd name="T10" fmla="*/ 298 w 1200"/>
              <a:gd name="T11" fmla="*/ 234 h 1163"/>
              <a:gd name="T12" fmla="*/ 449 w 1200"/>
              <a:gd name="T13" fmla="*/ 0 h 1163"/>
              <a:gd name="T14" fmla="*/ 144 w 1200"/>
              <a:gd name="T15" fmla="*/ 974 h 1163"/>
              <a:gd name="T16" fmla="*/ 340 w 1200"/>
              <a:gd name="T17" fmla="*/ 1025 h 1163"/>
              <a:gd name="T18" fmla="*/ 144 w 1200"/>
              <a:gd name="T19" fmla="*/ 974 h 1163"/>
              <a:gd name="T20" fmla="*/ 561 w 1200"/>
              <a:gd name="T21" fmla="*/ 824 h 1163"/>
              <a:gd name="T22" fmla="*/ 319 w 1200"/>
              <a:gd name="T23" fmla="*/ 614 h 1163"/>
              <a:gd name="T24" fmla="*/ 276 w 1200"/>
              <a:gd name="T25" fmla="*/ 857 h 1163"/>
              <a:gd name="T26" fmla="*/ 0 w 1200"/>
              <a:gd name="T27" fmla="*/ 614 h 1163"/>
              <a:gd name="T28" fmla="*/ 276 w 1200"/>
              <a:gd name="T29" fmla="*/ 857 h 1163"/>
              <a:gd name="T30" fmla="*/ 957 w 1200"/>
              <a:gd name="T31" fmla="*/ 537 h 1163"/>
              <a:gd name="T32" fmla="*/ 1102 w 1200"/>
              <a:gd name="T33" fmla="*/ 251 h 1163"/>
              <a:gd name="T34" fmla="*/ 924 w 1200"/>
              <a:gd name="T35" fmla="*/ 857 h 1163"/>
              <a:gd name="T36" fmla="*/ 1200 w 1200"/>
              <a:gd name="T37" fmla="*/ 614 h 1163"/>
              <a:gd name="T38" fmla="*/ 924 w 1200"/>
              <a:gd name="T39" fmla="*/ 857 h 1163"/>
              <a:gd name="T40" fmla="*/ 751 w 1200"/>
              <a:gd name="T41" fmla="*/ 1163 h 1163"/>
              <a:gd name="T42" fmla="*/ 901 w 1200"/>
              <a:gd name="T43" fmla="*/ 930 h 1163"/>
              <a:gd name="T44" fmla="*/ 638 w 1200"/>
              <a:gd name="T45" fmla="*/ 263 h 1163"/>
              <a:gd name="T46" fmla="*/ 792 w 1200"/>
              <a:gd name="T47" fmla="*/ 174 h 1163"/>
              <a:gd name="T48" fmla="*/ 638 w 1200"/>
              <a:gd name="T49" fmla="*/ 824 h 1163"/>
              <a:gd name="T50" fmla="*/ 880 w 1200"/>
              <a:gd name="T51" fmla="*/ 614 h 1163"/>
              <a:gd name="T52" fmla="*/ 638 w 1200"/>
              <a:gd name="T53" fmla="*/ 824 h 1163"/>
              <a:gd name="T54" fmla="*/ 561 w 1200"/>
              <a:gd name="T55" fmla="*/ 537 h 1163"/>
              <a:gd name="T56" fmla="*/ 351 w 1200"/>
              <a:gd name="T57" fmla="*/ 321 h 1163"/>
              <a:gd name="T58" fmla="*/ 638 w 1200"/>
              <a:gd name="T59" fmla="*/ 537 h 1163"/>
              <a:gd name="T60" fmla="*/ 848 w 1200"/>
              <a:gd name="T61" fmla="*/ 321 h 1163"/>
              <a:gd name="T62" fmla="*/ 638 w 1200"/>
              <a:gd name="T63" fmla="*/ 537 h 1163"/>
              <a:gd name="T64" fmla="*/ 901 w 1200"/>
              <a:gd name="T65" fmla="*/ 233 h 1163"/>
              <a:gd name="T66" fmla="*/ 751 w 1200"/>
              <a:gd name="T67" fmla="*/ 0 h 1163"/>
              <a:gd name="T68" fmla="*/ 374 w 1200"/>
              <a:gd name="T69" fmla="*/ 916 h 1163"/>
              <a:gd name="T70" fmla="*/ 561 w 1200"/>
              <a:gd name="T71" fmla="*/ 1140 h 1163"/>
              <a:gd name="T72" fmla="*/ 374 w 1200"/>
              <a:gd name="T73" fmla="*/ 916 h 1163"/>
              <a:gd name="T74" fmla="*/ 824 w 1200"/>
              <a:gd name="T75" fmla="*/ 916 h 1163"/>
              <a:gd name="T76" fmla="*/ 638 w 1200"/>
              <a:gd name="T77" fmla="*/ 1140 h 1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00" h="1163">
                <a:moveTo>
                  <a:pt x="407" y="174"/>
                </a:moveTo>
                <a:cubicBezTo>
                  <a:pt x="395" y="197"/>
                  <a:pt x="384" y="222"/>
                  <a:pt x="374" y="247"/>
                </a:cubicBezTo>
                <a:cubicBezTo>
                  <a:pt x="433" y="256"/>
                  <a:pt x="495" y="261"/>
                  <a:pt x="561" y="263"/>
                </a:cubicBezTo>
                <a:lnTo>
                  <a:pt x="561" y="24"/>
                </a:lnTo>
                <a:cubicBezTo>
                  <a:pt x="505" y="40"/>
                  <a:pt x="451" y="92"/>
                  <a:pt x="407" y="174"/>
                </a:cubicBezTo>
                <a:close/>
                <a:moveTo>
                  <a:pt x="276" y="307"/>
                </a:moveTo>
                <a:cubicBezTo>
                  <a:pt x="210" y="292"/>
                  <a:pt x="150" y="274"/>
                  <a:pt x="97" y="252"/>
                </a:cubicBezTo>
                <a:cubicBezTo>
                  <a:pt x="42" y="335"/>
                  <a:pt x="8" y="432"/>
                  <a:pt x="0" y="537"/>
                </a:cubicBezTo>
                <a:lnTo>
                  <a:pt x="243" y="537"/>
                </a:lnTo>
                <a:cubicBezTo>
                  <a:pt x="245" y="457"/>
                  <a:pt x="257" y="378"/>
                  <a:pt x="276" y="307"/>
                </a:cubicBezTo>
                <a:close/>
                <a:moveTo>
                  <a:pt x="144" y="189"/>
                </a:moveTo>
                <a:cubicBezTo>
                  <a:pt x="190" y="207"/>
                  <a:pt x="241" y="222"/>
                  <a:pt x="298" y="234"/>
                </a:cubicBezTo>
                <a:cubicBezTo>
                  <a:pt x="310" y="200"/>
                  <a:pt x="324" y="168"/>
                  <a:pt x="340" y="138"/>
                </a:cubicBezTo>
                <a:cubicBezTo>
                  <a:pt x="371" y="79"/>
                  <a:pt x="408" y="33"/>
                  <a:pt x="449" y="0"/>
                </a:cubicBezTo>
                <a:cubicBezTo>
                  <a:pt x="328" y="31"/>
                  <a:pt x="223" y="98"/>
                  <a:pt x="144" y="189"/>
                </a:cubicBezTo>
                <a:close/>
                <a:moveTo>
                  <a:pt x="144" y="974"/>
                </a:moveTo>
                <a:cubicBezTo>
                  <a:pt x="223" y="1065"/>
                  <a:pt x="328" y="1132"/>
                  <a:pt x="449" y="1163"/>
                </a:cubicBezTo>
                <a:cubicBezTo>
                  <a:pt x="408" y="1130"/>
                  <a:pt x="371" y="1084"/>
                  <a:pt x="340" y="1025"/>
                </a:cubicBezTo>
                <a:cubicBezTo>
                  <a:pt x="324" y="996"/>
                  <a:pt x="310" y="964"/>
                  <a:pt x="298" y="930"/>
                </a:cubicBezTo>
                <a:cubicBezTo>
                  <a:pt x="241" y="942"/>
                  <a:pt x="190" y="957"/>
                  <a:pt x="144" y="974"/>
                </a:cubicBezTo>
                <a:close/>
                <a:moveTo>
                  <a:pt x="351" y="843"/>
                </a:moveTo>
                <a:cubicBezTo>
                  <a:pt x="417" y="832"/>
                  <a:pt x="488" y="826"/>
                  <a:pt x="561" y="824"/>
                </a:cubicBezTo>
                <a:lnTo>
                  <a:pt x="561" y="614"/>
                </a:lnTo>
                <a:lnTo>
                  <a:pt x="319" y="614"/>
                </a:lnTo>
                <a:cubicBezTo>
                  <a:pt x="321" y="695"/>
                  <a:pt x="332" y="772"/>
                  <a:pt x="351" y="843"/>
                </a:cubicBezTo>
                <a:close/>
                <a:moveTo>
                  <a:pt x="276" y="857"/>
                </a:moveTo>
                <a:cubicBezTo>
                  <a:pt x="256" y="782"/>
                  <a:pt x="244" y="699"/>
                  <a:pt x="242" y="614"/>
                </a:cubicBezTo>
                <a:lnTo>
                  <a:pt x="0" y="614"/>
                </a:lnTo>
                <a:cubicBezTo>
                  <a:pt x="5" y="724"/>
                  <a:pt x="40" y="825"/>
                  <a:pt x="97" y="912"/>
                </a:cubicBezTo>
                <a:cubicBezTo>
                  <a:pt x="150" y="890"/>
                  <a:pt x="210" y="871"/>
                  <a:pt x="276" y="857"/>
                </a:cubicBezTo>
                <a:close/>
                <a:moveTo>
                  <a:pt x="924" y="307"/>
                </a:moveTo>
                <a:cubicBezTo>
                  <a:pt x="942" y="378"/>
                  <a:pt x="954" y="457"/>
                  <a:pt x="957" y="537"/>
                </a:cubicBezTo>
                <a:lnTo>
                  <a:pt x="1199" y="537"/>
                </a:lnTo>
                <a:cubicBezTo>
                  <a:pt x="1191" y="432"/>
                  <a:pt x="1157" y="335"/>
                  <a:pt x="1102" y="251"/>
                </a:cubicBezTo>
                <a:cubicBezTo>
                  <a:pt x="1048" y="274"/>
                  <a:pt x="988" y="293"/>
                  <a:pt x="924" y="307"/>
                </a:cubicBezTo>
                <a:close/>
                <a:moveTo>
                  <a:pt x="924" y="857"/>
                </a:moveTo>
                <a:cubicBezTo>
                  <a:pt x="989" y="871"/>
                  <a:pt x="1048" y="890"/>
                  <a:pt x="1102" y="912"/>
                </a:cubicBezTo>
                <a:cubicBezTo>
                  <a:pt x="1159" y="826"/>
                  <a:pt x="1194" y="724"/>
                  <a:pt x="1200" y="614"/>
                </a:cubicBezTo>
                <a:lnTo>
                  <a:pt x="957" y="614"/>
                </a:lnTo>
                <a:cubicBezTo>
                  <a:pt x="955" y="701"/>
                  <a:pt x="943" y="783"/>
                  <a:pt x="924" y="857"/>
                </a:cubicBezTo>
                <a:close/>
                <a:moveTo>
                  <a:pt x="901" y="930"/>
                </a:moveTo>
                <a:cubicBezTo>
                  <a:pt x="865" y="1032"/>
                  <a:pt x="813" y="1113"/>
                  <a:pt x="751" y="1163"/>
                </a:cubicBezTo>
                <a:cubicBezTo>
                  <a:pt x="870" y="1133"/>
                  <a:pt x="975" y="1066"/>
                  <a:pt x="1053" y="976"/>
                </a:cubicBezTo>
                <a:cubicBezTo>
                  <a:pt x="1007" y="958"/>
                  <a:pt x="956" y="942"/>
                  <a:pt x="901" y="930"/>
                </a:cubicBezTo>
                <a:close/>
                <a:moveTo>
                  <a:pt x="638" y="24"/>
                </a:moveTo>
                <a:lnTo>
                  <a:pt x="638" y="263"/>
                </a:lnTo>
                <a:cubicBezTo>
                  <a:pt x="702" y="261"/>
                  <a:pt x="765" y="256"/>
                  <a:pt x="824" y="247"/>
                </a:cubicBezTo>
                <a:cubicBezTo>
                  <a:pt x="815" y="221"/>
                  <a:pt x="804" y="197"/>
                  <a:pt x="792" y="174"/>
                </a:cubicBezTo>
                <a:cubicBezTo>
                  <a:pt x="748" y="92"/>
                  <a:pt x="694" y="40"/>
                  <a:pt x="638" y="24"/>
                </a:cubicBezTo>
                <a:close/>
                <a:moveTo>
                  <a:pt x="638" y="824"/>
                </a:moveTo>
                <a:cubicBezTo>
                  <a:pt x="710" y="826"/>
                  <a:pt x="781" y="832"/>
                  <a:pt x="848" y="843"/>
                </a:cubicBezTo>
                <a:cubicBezTo>
                  <a:pt x="866" y="773"/>
                  <a:pt x="878" y="696"/>
                  <a:pt x="880" y="614"/>
                </a:cubicBezTo>
                <a:lnTo>
                  <a:pt x="638" y="614"/>
                </a:lnTo>
                <a:lnTo>
                  <a:pt x="638" y="824"/>
                </a:lnTo>
                <a:close/>
                <a:moveTo>
                  <a:pt x="319" y="537"/>
                </a:moveTo>
                <a:lnTo>
                  <a:pt x="561" y="537"/>
                </a:lnTo>
                <a:lnTo>
                  <a:pt x="561" y="339"/>
                </a:lnTo>
                <a:cubicBezTo>
                  <a:pt x="488" y="338"/>
                  <a:pt x="417" y="331"/>
                  <a:pt x="351" y="321"/>
                </a:cubicBezTo>
                <a:cubicBezTo>
                  <a:pt x="333" y="388"/>
                  <a:pt x="322" y="461"/>
                  <a:pt x="319" y="537"/>
                </a:cubicBezTo>
                <a:close/>
                <a:moveTo>
                  <a:pt x="638" y="537"/>
                </a:moveTo>
                <a:lnTo>
                  <a:pt x="880" y="537"/>
                </a:lnTo>
                <a:cubicBezTo>
                  <a:pt x="877" y="461"/>
                  <a:pt x="866" y="388"/>
                  <a:pt x="848" y="321"/>
                </a:cubicBezTo>
                <a:cubicBezTo>
                  <a:pt x="781" y="331"/>
                  <a:pt x="710" y="338"/>
                  <a:pt x="638" y="339"/>
                </a:cubicBezTo>
                <a:lnTo>
                  <a:pt x="638" y="537"/>
                </a:lnTo>
                <a:close/>
                <a:moveTo>
                  <a:pt x="859" y="138"/>
                </a:moveTo>
                <a:cubicBezTo>
                  <a:pt x="875" y="168"/>
                  <a:pt x="889" y="200"/>
                  <a:pt x="901" y="233"/>
                </a:cubicBezTo>
                <a:cubicBezTo>
                  <a:pt x="956" y="222"/>
                  <a:pt x="1006" y="206"/>
                  <a:pt x="1054" y="188"/>
                </a:cubicBezTo>
                <a:cubicBezTo>
                  <a:pt x="975" y="97"/>
                  <a:pt x="870" y="31"/>
                  <a:pt x="751" y="0"/>
                </a:cubicBezTo>
                <a:cubicBezTo>
                  <a:pt x="791" y="33"/>
                  <a:pt x="828" y="79"/>
                  <a:pt x="859" y="138"/>
                </a:cubicBezTo>
                <a:close/>
                <a:moveTo>
                  <a:pt x="374" y="916"/>
                </a:moveTo>
                <a:cubicBezTo>
                  <a:pt x="384" y="942"/>
                  <a:pt x="395" y="966"/>
                  <a:pt x="407" y="989"/>
                </a:cubicBezTo>
                <a:cubicBezTo>
                  <a:pt x="451" y="1071"/>
                  <a:pt x="505" y="1123"/>
                  <a:pt x="561" y="1140"/>
                </a:cubicBezTo>
                <a:lnTo>
                  <a:pt x="561" y="901"/>
                </a:lnTo>
                <a:cubicBezTo>
                  <a:pt x="495" y="902"/>
                  <a:pt x="433" y="908"/>
                  <a:pt x="374" y="916"/>
                </a:cubicBezTo>
                <a:close/>
                <a:moveTo>
                  <a:pt x="638" y="1140"/>
                </a:moveTo>
                <a:cubicBezTo>
                  <a:pt x="713" y="1118"/>
                  <a:pt x="780" y="1034"/>
                  <a:pt x="824" y="916"/>
                </a:cubicBezTo>
                <a:cubicBezTo>
                  <a:pt x="765" y="908"/>
                  <a:pt x="702" y="902"/>
                  <a:pt x="638" y="901"/>
                </a:cubicBezTo>
                <a:lnTo>
                  <a:pt x="638" y="11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9" name="组合 48"/>
          <p:cNvGrpSpPr>
            <a:grpSpLocks noChangeAspect="1"/>
          </p:cNvGrpSpPr>
          <p:nvPr/>
        </p:nvGrpSpPr>
        <p:grpSpPr>
          <a:xfrm>
            <a:off x="6494646" y="3167444"/>
            <a:ext cx="282016" cy="282016"/>
            <a:chOff x="6858828" y="3790714"/>
            <a:chExt cx="731377" cy="731377"/>
          </a:xfrm>
          <a:solidFill>
            <a:schemeClr val="bg1"/>
          </a:solidFill>
        </p:grpSpPr>
        <p:sp>
          <p:nvSpPr>
            <p:cNvPr id="50" name="Freeform 578"/>
            <p:cNvSpPr>
              <a:spLocks/>
            </p:cNvSpPr>
            <p:nvPr/>
          </p:nvSpPr>
          <p:spPr bwMode="auto">
            <a:xfrm>
              <a:off x="7450277" y="4178041"/>
              <a:ext cx="97373" cy="194024"/>
            </a:xfrm>
            <a:custGeom>
              <a:avLst/>
              <a:gdLst>
                <a:gd name="T0" fmla="*/ 0 w 57"/>
                <a:gd name="T1" fmla="*/ 99 h 114"/>
                <a:gd name="T2" fmla="*/ 22 w 57"/>
                <a:gd name="T3" fmla="*/ 114 h 114"/>
                <a:gd name="T4" fmla="*/ 57 w 57"/>
                <a:gd name="T5" fmla="*/ 0 h 114"/>
                <a:gd name="T6" fmla="*/ 31 w 57"/>
                <a:gd name="T7" fmla="*/ 0 h 114"/>
                <a:gd name="T8" fmla="*/ 0 w 57"/>
                <a:gd name="T9" fmla="*/ 99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14">
                  <a:moveTo>
                    <a:pt x="0" y="99"/>
                  </a:moveTo>
                  <a:cubicBezTo>
                    <a:pt x="22" y="114"/>
                    <a:pt x="22" y="114"/>
                    <a:pt x="22" y="114"/>
                  </a:cubicBezTo>
                  <a:cubicBezTo>
                    <a:pt x="44" y="82"/>
                    <a:pt x="57" y="42"/>
                    <a:pt x="57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37"/>
                    <a:pt x="20" y="71"/>
                    <a:pt x="0" y="9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579"/>
            <p:cNvSpPr>
              <a:spLocks/>
            </p:cNvSpPr>
            <p:nvPr/>
          </p:nvSpPr>
          <p:spPr bwMode="auto">
            <a:xfrm>
              <a:off x="7228844" y="3790714"/>
              <a:ext cx="361361" cy="362804"/>
            </a:xfrm>
            <a:custGeom>
              <a:avLst/>
              <a:gdLst>
                <a:gd name="T0" fmla="*/ 187 w 212"/>
                <a:gd name="T1" fmla="*/ 213 h 213"/>
                <a:gd name="T2" fmla="*/ 212 w 212"/>
                <a:gd name="T3" fmla="*/ 213 h 213"/>
                <a:gd name="T4" fmla="*/ 0 w 212"/>
                <a:gd name="T5" fmla="*/ 0 h 213"/>
                <a:gd name="T6" fmla="*/ 0 w 212"/>
                <a:gd name="T7" fmla="*/ 25 h 213"/>
                <a:gd name="T8" fmla="*/ 0 w 212"/>
                <a:gd name="T9" fmla="*/ 52 h 213"/>
                <a:gd name="T10" fmla="*/ 0 w 212"/>
                <a:gd name="T11" fmla="*/ 213 h 213"/>
                <a:gd name="T12" fmla="*/ 160 w 212"/>
                <a:gd name="T13" fmla="*/ 213 h 213"/>
                <a:gd name="T14" fmla="*/ 187 w 212"/>
                <a:gd name="T15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2" h="213">
                  <a:moveTo>
                    <a:pt x="187" y="213"/>
                  </a:moveTo>
                  <a:cubicBezTo>
                    <a:pt x="212" y="213"/>
                    <a:pt x="212" y="213"/>
                    <a:pt x="212" y="213"/>
                  </a:cubicBezTo>
                  <a:cubicBezTo>
                    <a:pt x="187" y="7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13"/>
                    <a:pt x="0" y="213"/>
                    <a:pt x="0" y="213"/>
                  </a:cubicBezTo>
                  <a:cubicBezTo>
                    <a:pt x="160" y="213"/>
                    <a:pt x="160" y="213"/>
                    <a:pt x="160" y="213"/>
                  </a:cubicBezTo>
                  <a:lnTo>
                    <a:pt x="187" y="21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580"/>
            <p:cNvSpPr>
              <a:spLocks/>
            </p:cNvSpPr>
            <p:nvPr/>
          </p:nvSpPr>
          <p:spPr bwMode="auto">
            <a:xfrm>
              <a:off x="6858828" y="3833269"/>
              <a:ext cx="605154" cy="688822"/>
            </a:xfrm>
            <a:custGeom>
              <a:avLst/>
              <a:gdLst>
                <a:gd name="T0" fmla="*/ 202 w 355"/>
                <a:gd name="T1" fmla="*/ 202 h 404"/>
                <a:gd name="T2" fmla="*/ 202 w 355"/>
                <a:gd name="T3" fmla="*/ 26 h 404"/>
                <a:gd name="T4" fmla="*/ 202 w 355"/>
                <a:gd name="T5" fmla="*/ 0 h 404"/>
                <a:gd name="T6" fmla="*/ 0 w 355"/>
                <a:gd name="T7" fmla="*/ 202 h 404"/>
                <a:gd name="T8" fmla="*/ 202 w 355"/>
                <a:gd name="T9" fmla="*/ 404 h 404"/>
                <a:gd name="T10" fmla="*/ 355 w 355"/>
                <a:gd name="T11" fmla="*/ 335 h 404"/>
                <a:gd name="T12" fmla="*/ 335 w 355"/>
                <a:gd name="T13" fmla="*/ 317 h 404"/>
                <a:gd name="T14" fmla="*/ 202 w 355"/>
                <a:gd name="T15" fmla="*/ 202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5" h="404">
                  <a:moveTo>
                    <a:pt x="202" y="202"/>
                  </a:moveTo>
                  <a:cubicBezTo>
                    <a:pt x="202" y="26"/>
                    <a:pt x="202" y="26"/>
                    <a:pt x="202" y="26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91" y="0"/>
                    <a:pt x="0" y="90"/>
                    <a:pt x="0" y="202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263" y="404"/>
                    <a:pt x="318" y="377"/>
                    <a:pt x="355" y="335"/>
                  </a:cubicBezTo>
                  <a:cubicBezTo>
                    <a:pt x="335" y="317"/>
                    <a:pt x="335" y="317"/>
                    <a:pt x="335" y="317"/>
                  </a:cubicBezTo>
                  <a:lnTo>
                    <a:pt x="202" y="20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Freeform 106"/>
          <p:cNvSpPr>
            <a:spLocks noChangeAspect="1" noEditPoints="1"/>
          </p:cNvSpPr>
          <p:nvPr/>
        </p:nvSpPr>
        <p:spPr bwMode="auto">
          <a:xfrm>
            <a:off x="6494646" y="2172228"/>
            <a:ext cx="282016" cy="357678"/>
          </a:xfrm>
          <a:custGeom>
            <a:avLst/>
            <a:gdLst>
              <a:gd name="T0" fmla="*/ 91 w 1206"/>
              <a:gd name="T1" fmla="*/ 1397 h 1529"/>
              <a:gd name="T2" fmla="*/ 71 w 1206"/>
              <a:gd name="T3" fmla="*/ 1515 h 1529"/>
              <a:gd name="T4" fmla="*/ 278 w 1206"/>
              <a:gd name="T5" fmla="*/ 1529 h 1529"/>
              <a:gd name="T6" fmla="*/ 297 w 1206"/>
              <a:gd name="T7" fmla="*/ 1411 h 1529"/>
              <a:gd name="T8" fmla="*/ 467 w 1206"/>
              <a:gd name="T9" fmla="*/ 734 h 1529"/>
              <a:gd name="T10" fmla="*/ 540 w 1206"/>
              <a:gd name="T11" fmla="*/ 344 h 1529"/>
              <a:gd name="T12" fmla="*/ 511 w 1206"/>
              <a:gd name="T13" fmla="*/ 485 h 1529"/>
              <a:gd name="T14" fmla="*/ 524 w 1206"/>
              <a:gd name="T15" fmla="*/ 349 h 1529"/>
              <a:gd name="T16" fmla="*/ 503 w 1206"/>
              <a:gd name="T17" fmla="*/ 324 h 1529"/>
              <a:gd name="T18" fmla="*/ 493 w 1206"/>
              <a:gd name="T19" fmla="*/ 364 h 1529"/>
              <a:gd name="T20" fmla="*/ 437 w 1206"/>
              <a:gd name="T21" fmla="*/ 288 h 1529"/>
              <a:gd name="T22" fmla="*/ 437 w 1206"/>
              <a:gd name="T23" fmla="*/ 288 h 1529"/>
              <a:gd name="T24" fmla="*/ 201 w 1206"/>
              <a:gd name="T25" fmla="*/ 305 h 1529"/>
              <a:gd name="T26" fmla="*/ 19 w 1206"/>
              <a:gd name="T27" fmla="*/ 499 h 1529"/>
              <a:gd name="T28" fmla="*/ 91 w 1206"/>
              <a:gd name="T29" fmla="*/ 503 h 1529"/>
              <a:gd name="T30" fmla="*/ 349 w 1206"/>
              <a:gd name="T31" fmla="*/ 399 h 1529"/>
              <a:gd name="T32" fmla="*/ 240 w 1206"/>
              <a:gd name="T33" fmla="*/ 694 h 1529"/>
              <a:gd name="T34" fmla="*/ 358 w 1206"/>
              <a:gd name="T35" fmla="*/ 814 h 1529"/>
              <a:gd name="T36" fmla="*/ 449 w 1206"/>
              <a:gd name="T37" fmla="*/ 1157 h 1529"/>
              <a:gd name="T38" fmla="*/ 571 w 1206"/>
              <a:gd name="T39" fmla="*/ 1174 h 1529"/>
              <a:gd name="T40" fmla="*/ 594 w 1206"/>
              <a:gd name="T41" fmla="*/ 877 h 1529"/>
              <a:gd name="T42" fmla="*/ 719 w 1206"/>
              <a:gd name="T43" fmla="*/ 502 h 1529"/>
              <a:gd name="T44" fmla="*/ 879 w 1206"/>
              <a:gd name="T45" fmla="*/ 333 h 1529"/>
              <a:gd name="T46" fmla="*/ 683 w 1206"/>
              <a:gd name="T47" fmla="*/ 408 h 1529"/>
              <a:gd name="T48" fmla="*/ 575 w 1206"/>
              <a:gd name="T49" fmla="*/ 424 h 1529"/>
              <a:gd name="T50" fmla="*/ 677 w 1206"/>
              <a:gd name="T51" fmla="*/ 509 h 1529"/>
              <a:gd name="T52" fmla="*/ 349 w 1206"/>
              <a:gd name="T53" fmla="*/ 838 h 1529"/>
              <a:gd name="T54" fmla="*/ 244 w 1206"/>
              <a:gd name="T55" fmla="*/ 969 h 1529"/>
              <a:gd name="T56" fmla="*/ 56 w 1206"/>
              <a:gd name="T57" fmla="*/ 1254 h 1529"/>
              <a:gd name="T58" fmla="*/ 343 w 1206"/>
              <a:gd name="T59" fmla="*/ 1039 h 1529"/>
              <a:gd name="T60" fmla="*/ 386 w 1206"/>
              <a:gd name="T61" fmla="*/ 878 h 1529"/>
              <a:gd name="T62" fmla="*/ 536 w 1206"/>
              <a:gd name="T63" fmla="*/ 279 h 1529"/>
              <a:gd name="T64" fmla="*/ 522 w 1206"/>
              <a:gd name="T65" fmla="*/ 3 h 1529"/>
              <a:gd name="T66" fmla="*/ 536 w 1206"/>
              <a:gd name="T67" fmla="*/ 279 h 1529"/>
              <a:gd name="T68" fmla="*/ 999 w 1206"/>
              <a:gd name="T69" fmla="*/ 781 h 1529"/>
              <a:gd name="T70" fmla="*/ 980 w 1206"/>
              <a:gd name="T71" fmla="*/ 1515 h 1529"/>
              <a:gd name="T72" fmla="*/ 1187 w 1206"/>
              <a:gd name="T73" fmla="*/ 1529 h 1529"/>
              <a:gd name="T74" fmla="*/ 1206 w 1206"/>
              <a:gd name="T75" fmla="*/ 795 h 1529"/>
              <a:gd name="T76" fmla="*/ 884 w 1206"/>
              <a:gd name="T77" fmla="*/ 1020 h 1529"/>
              <a:gd name="T78" fmla="*/ 677 w 1206"/>
              <a:gd name="T79" fmla="*/ 1034 h 1529"/>
              <a:gd name="T80" fmla="*/ 697 w 1206"/>
              <a:gd name="T81" fmla="*/ 1529 h 1529"/>
              <a:gd name="T82" fmla="*/ 903 w 1206"/>
              <a:gd name="T83" fmla="*/ 1515 h 1529"/>
              <a:gd name="T84" fmla="*/ 884 w 1206"/>
              <a:gd name="T85" fmla="*/ 1020 h 1529"/>
              <a:gd name="T86" fmla="*/ 394 w 1206"/>
              <a:gd name="T87" fmla="*/ 1287 h 1529"/>
              <a:gd name="T88" fmla="*/ 374 w 1206"/>
              <a:gd name="T89" fmla="*/ 1515 h 1529"/>
              <a:gd name="T90" fmla="*/ 581 w 1206"/>
              <a:gd name="T91" fmla="*/ 1529 h 1529"/>
              <a:gd name="T92" fmla="*/ 600 w 1206"/>
              <a:gd name="T93" fmla="*/ 1301 h 1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06" h="1529">
                <a:moveTo>
                  <a:pt x="278" y="1397"/>
                </a:moveTo>
                <a:lnTo>
                  <a:pt x="91" y="1397"/>
                </a:lnTo>
                <a:cubicBezTo>
                  <a:pt x="80" y="1397"/>
                  <a:pt x="71" y="1404"/>
                  <a:pt x="71" y="1411"/>
                </a:cubicBezTo>
                <a:lnTo>
                  <a:pt x="71" y="1515"/>
                </a:lnTo>
                <a:cubicBezTo>
                  <a:pt x="71" y="1522"/>
                  <a:pt x="80" y="1529"/>
                  <a:pt x="91" y="1529"/>
                </a:cubicBezTo>
                <a:lnTo>
                  <a:pt x="278" y="1529"/>
                </a:lnTo>
                <a:cubicBezTo>
                  <a:pt x="289" y="1529"/>
                  <a:pt x="297" y="1522"/>
                  <a:pt x="297" y="1515"/>
                </a:cubicBezTo>
                <a:lnTo>
                  <a:pt x="297" y="1411"/>
                </a:lnTo>
                <a:cubicBezTo>
                  <a:pt x="297" y="1404"/>
                  <a:pt x="289" y="1397"/>
                  <a:pt x="278" y="1397"/>
                </a:cubicBezTo>
                <a:close/>
                <a:moveTo>
                  <a:pt x="467" y="734"/>
                </a:moveTo>
                <a:cubicBezTo>
                  <a:pt x="489" y="560"/>
                  <a:pt x="562" y="444"/>
                  <a:pt x="560" y="418"/>
                </a:cubicBezTo>
                <a:cubicBezTo>
                  <a:pt x="557" y="364"/>
                  <a:pt x="540" y="344"/>
                  <a:pt x="540" y="344"/>
                </a:cubicBezTo>
                <a:lnTo>
                  <a:pt x="536" y="354"/>
                </a:lnTo>
                <a:cubicBezTo>
                  <a:pt x="537" y="428"/>
                  <a:pt x="511" y="485"/>
                  <a:pt x="511" y="485"/>
                </a:cubicBezTo>
                <a:cubicBezTo>
                  <a:pt x="511" y="485"/>
                  <a:pt x="518" y="397"/>
                  <a:pt x="515" y="368"/>
                </a:cubicBezTo>
                <a:cubicBezTo>
                  <a:pt x="519" y="360"/>
                  <a:pt x="524" y="349"/>
                  <a:pt x="524" y="349"/>
                </a:cubicBezTo>
                <a:lnTo>
                  <a:pt x="514" y="328"/>
                </a:lnTo>
                <a:cubicBezTo>
                  <a:pt x="514" y="328"/>
                  <a:pt x="507" y="326"/>
                  <a:pt x="503" y="324"/>
                </a:cubicBezTo>
                <a:cubicBezTo>
                  <a:pt x="494" y="329"/>
                  <a:pt x="482" y="339"/>
                  <a:pt x="482" y="339"/>
                </a:cubicBezTo>
                <a:cubicBezTo>
                  <a:pt x="482" y="339"/>
                  <a:pt x="486" y="352"/>
                  <a:pt x="493" y="364"/>
                </a:cubicBezTo>
                <a:cubicBezTo>
                  <a:pt x="491" y="368"/>
                  <a:pt x="484" y="409"/>
                  <a:pt x="469" y="452"/>
                </a:cubicBezTo>
                <a:cubicBezTo>
                  <a:pt x="472" y="330"/>
                  <a:pt x="447" y="297"/>
                  <a:pt x="437" y="288"/>
                </a:cubicBezTo>
                <a:lnTo>
                  <a:pt x="437" y="288"/>
                </a:lnTo>
                <a:lnTo>
                  <a:pt x="437" y="288"/>
                </a:lnTo>
                <a:cubicBezTo>
                  <a:pt x="424" y="287"/>
                  <a:pt x="387" y="287"/>
                  <a:pt x="387" y="286"/>
                </a:cubicBezTo>
                <a:cubicBezTo>
                  <a:pt x="350" y="289"/>
                  <a:pt x="284" y="296"/>
                  <a:pt x="201" y="305"/>
                </a:cubicBezTo>
                <a:cubicBezTo>
                  <a:pt x="197" y="305"/>
                  <a:pt x="23" y="430"/>
                  <a:pt x="23" y="430"/>
                </a:cubicBezTo>
                <a:cubicBezTo>
                  <a:pt x="2" y="448"/>
                  <a:pt x="0" y="479"/>
                  <a:pt x="19" y="499"/>
                </a:cubicBezTo>
                <a:cubicBezTo>
                  <a:pt x="38" y="519"/>
                  <a:pt x="70" y="521"/>
                  <a:pt x="91" y="503"/>
                </a:cubicBezTo>
                <a:lnTo>
                  <a:pt x="91" y="503"/>
                </a:lnTo>
                <a:cubicBezTo>
                  <a:pt x="94" y="500"/>
                  <a:pt x="225" y="398"/>
                  <a:pt x="233" y="396"/>
                </a:cubicBezTo>
                <a:cubicBezTo>
                  <a:pt x="238" y="394"/>
                  <a:pt x="349" y="399"/>
                  <a:pt x="349" y="399"/>
                </a:cubicBezTo>
                <a:lnTo>
                  <a:pt x="311" y="410"/>
                </a:lnTo>
                <a:cubicBezTo>
                  <a:pt x="293" y="484"/>
                  <a:pt x="247" y="627"/>
                  <a:pt x="240" y="694"/>
                </a:cubicBezTo>
                <a:cubicBezTo>
                  <a:pt x="239" y="701"/>
                  <a:pt x="259" y="705"/>
                  <a:pt x="258" y="712"/>
                </a:cubicBezTo>
                <a:cubicBezTo>
                  <a:pt x="257" y="726"/>
                  <a:pt x="281" y="776"/>
                  <a:pt x="358" y="814"/>
                </a:cubicBezTo>
                <a:cubicBezTo>
                  <a:pt x="377" y="834"/>
                  <a:pt x="481" y="934"/>
                  <a:pt x="483" y="937"/>
                </a:cubicBezTo>
                <a:cubicBezTo>
                  <a:pt x="483" y="940"/>
                  <a:pt x="449" y="1157"/>
                  <a:pt x="449" y="1157"/>
                </a:cubicBezTo>
                <a:cubicBezTo>
                  <a:pt x="443" y="1194"/>
                  <a:pt x="464" y="1225"/>
                  <a:pt x="500" y="1229"/>
                </a:cubicBezTo>
                <a:cubicBezTo>
                  <a:pt x="535" y="1233"/>
                  <a:pt x="565" y="1211"/>
                  <a:pt x="571" y="1174"/>
                </a:cubicBezTo>
                <a:cubicBezTo>
                  <a:pt x="571" y="1174"/>
                  <a:pt x="604" y="945"/>
                  <a:pt x="606" y="937"/>
                </a:cubicBezTo>
                <a:cubicBezTo>
                  <a:pt x="616" y="900"/>
                  <a:pt x="600" y="887"/>
                  <a:pt x="594" y="877"/>
                </a:cubicBezTo>
                <a:cubicBezTo>
                  <a:pt x="587" y="865"/>
                  <a:pt x="472" y="739"/>
                  <a:pt x="467" y="734"/>
                </a:cubicBezTo>
                <a:close/>
                <a:moveTo>
                  <a:pt x="719" y="502"/>
                </a:moveTo>
                <a:lnTo>
                  <a:pt x="867" y="401"/>
                </a:lnTo>
                <a:cubicBezTo>
                  <a:pt x="889" y="386"/>
                  <a:pt x="895" y="355"/>
                  <a:pt x="879" y="333"/>
                </a:cubicBezTo>
                <a:cubicBezTo>
                  <a:pt x="864" y="310"/>
                  <a:pt x="834" y="305"/>
                  <a:pt x="811" y="320"/>
                </a:cubicBezTo>
                <a:lnTo>
                  <a:pt x="683" y="408"/>
                </a:lnTo>
                <a:lnTo>
                  <a:pt x="569" y="374"/>
                </a:lnTo>
                <a:cubicBezTo>
                  <a:pt x="569" y="374"/>
                  <a:pt x="578" y="405"/>
                  <a:pt x="575" y="424"/>
                </a:cubicBezTo>
                <a:cubicBezTo>
                  <a:pt x="573" y="443"/>
                  <a:pt x="560" y="474"/>
                  <a:pt x="560" y="474"/>
                </a:cubicBezTo>
                <a:lnTo>
                  <a:pt x="677" y="509"/>
                </a:lnTo>
                <a:cubicBezTo>
                  <a:pt x="691" y="513"/>
                  <a:pt x="707" y="511"/>
                  <a:pt x="719" y="502"/>
                </a:cubicBezTo>
                <a:close/>
                <a:moveTo>
                  <a:pt x="349" y="838"/>
                </a:moveTo>
                <a:cubicBezTo>
                  <a:pt x="324" y="825"/>
                  <a:pt x="300" y="807"/>
                  <a:pt x="282" y="789"/>
                </a:cubicBezTo>
                <a:lnTo>
                  <a:pt x="244" y="969"/>
                </a:lnTo>
                <a:lnTo>
                  <a:pt x="54" y="1169"/>
                </a:lnTo>
                <a:cubicBezTo>
                  <a:pt x="31" y="1193"/>
                  <a:pt x="32" y="1231"/>
                  <a:pt x="56" y="1254"/>
                </a:cubicBezTo>
                <a:cubicBezTo>
                  <a:pt x="80" y="1277"/>
                  <a:pt x="118" y="1276"/>
                  <a:pt x="141" y="1252"/>
                </a:cubicBezTo>
                <a:lnTo>
                  <a:pt x="343" y="1039"/>
                </a:lnTo>
                <a:cubicBezTo>
                  <a:pt x="350" y="1031"/>
                  <a:pt x="356" y="1021"/>
                  <a:pt x="358" y="1011"/>
                </a:cubicBezTo>
                <a:lnTo>
                  <a:pt x="386" y="878"/>
                </a:lnTo>
                <a:cubicBezTo>
                  <a:pt x="374" y="865"/>
                  <a:pt x="361" y="851"/>
                  <a:pt x="349" y="838"/>
                </a:cubicBezTo>
                <a:close/>
                <a:moveTo>
                  <a:pt x="536" y="279"/>
                </a:moveTo>
                <a:cubicBezTo>
                  <a:pt x="600" y="269"/>
                  <a:pt x="616" y="187"/>
                  <a:pt x="619" y="120"/>
                </a:cubicBezTo>
                <a:cubicBezTo>
                  <a:pt x="623" y="53"/>
                  <a:pt x="572" y="5"/>
                  <a:pt x="522" y="3"/>
                </a:cubicBezTo>
                <a:cubicBezTo>
                  <a:pt x="453" y="0"/>
                  <a:pt x="406" y="52"/>
                  <a:pt x="403" y="119"/>
                </a:cubicBezTo>
                <a:cubicBezTo>
                  <a:pt x="409" y="228"/>
                  <a:pt x="489" y="286"/>
                  <a:pt x="536" y="279"/>
                </a:cubicBezTo>
                <a:close/>
                <a:moveTo>
                  <a:pt x="1187" y="781"/>
                </a:moveTo>
                <a:lnTo>
                  <a:pt x="999" y="781"/>
                </a:lnTo>
                <a:cubicBezTo>
                  <a:pt x="989" y="781"/>
                  <a:pt x="980" y="787"/>
                  <a:pt x="980" y="795"/>
                </a:cubicBezTo>
                <a:lnTo>
                  <a:pt x="980" y="1515"/>
                </a:lnTo>
                <a:cubicBezTo>
                  <a:pt x="980" y="1522"/>
                  <a:pt x="989" y="1529"/>
                  <a:pt x="999" y="1529"/>
                </a:cubicBezTo>
                <a:lnTo>
                  <a:pt x="1187" y="1529"/>
                </a:lnTo>
                <a:cubicBezTo>
                  <a:pt x="1197" y="1529"/>
                  <a:pt x="1206" y="1522"/>
                  <a:pt x="1206" y="1515"/>
                </a:cubicBezTo>
                <a:lnTo>
                  <a:pt x="1206" y="795"/>
                </a:lnTo>
                <a:cubicBezTo>
                  <a:pt x="1206" y="787"/>
                  <a:pt x="1197" y="781"/>
                  <a:pt x="1187" y="781"/>
                </a:cubicBezTo>
                <a:close/>
                <a:moveTo>
                  <a:pt x="884" y="1020"/>
                </a:moveTo>
                <a:lnTo>
                  <a:pt x="697" y="1020"/>
                </a:lnTo>
                <a:cubicBezTo>
                  <a:pt x="686" y="1020"/>
                  <a:pt x="677" y="1026"/>
                  <a:pt x="677" y="1034"/>
                </a:cubicBezTo>
                <a:lnTo>
                  <a:pt x="677" y="1515"/>
                </a:lnTo>
                <a:cubicBezTo>
                  <a:pt x="677" y="1522"/>
                  <a:pt x="686" y="1529"/>
                  <a:pt x="697" y="1529"/>
                </a:cubicBezTo>
                <a:lnTo>
                  <a:pt x="884" y="1529"/>
                </a:lnTo>
                <a:cubicBezTo>
                  <a:pt x="894" y="1529"/>
                  <a:pt x="903" y="1522"/>
                  <a:pt x="903" y="1515"/>
                </a:cubicBezTo>
                <a:lnTo>
                  <a:pt x="903" y="1034"/>
                </a:lnTo>
                <a:cubicBezTo>
                  <a:pt x="903" y="1026"/>
                  <a:pt x="894" y="1020"/>
                  <a:pt x="884" y="1020"/>
                </a:cubicBezTo>
                <a:close/>
                <a:moveTo>
                  <a:pt x="581" y="1287"/>
                </a:moveTo>
                <a:lnTo>
                  <a:pt x="394" y="1287"/>
                </a:lnTo>
                <a:cubicBezTo>
                  <a:pt x="383" y="1287"/>
                  <a:pt x="374" y="1293"/>
                  <a:pt x="374" y="1301"/>
                </a:cubicBezTo>
                <a:lnTo>
                  <a:pt x="374" y="1515"/>
                </a:lnTo>
                <a:cubicBezTo>
                  <a:pt x="374" y="1522"/>
                  <a:pt x="383" y="1529"/>
                  <a:pt x="394" y="1529"/>
                </a:cubicBezTo>
                <a:lnTo>
                  <a:pt x="581" y="1529"/>
                </a:lnTo>
                <a:cubicBezTo>
                  <a:pt x="592" y="1529"/>
                  <a:pt x="600" y="1522"/>
                  <a:pt x="600" y="1515"/>
                </a:cubicBezTo>
                <a:lnTo>
                  <a:pt x="600" y="1301"/>
                </a:lnTo>
                <a:cubicBezTo>
                  <a:pt x="600" y="1293"/>
                  <a:pt x="592" y="1287"/>
                  <a:pt x="581" y="12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2170707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48148E-6 L 1.25E-6 0.11759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88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25E-6 1.85185E-6 L 1.25E-6 0.11759 " pathEditMode="relative" rAng="0" ptsTypes="AA">
                                      <p:cBhvr>
                                        <p:cTn id="56" dur="10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88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25E-6 1.11111E-6 L 1.25E-6 0.11759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88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25E-6 -2.22222E-6 L 1.25E-6 0.11759 " pathEditMode="relative" rAng="0" ptsTypes="AA">
                                      <p:cBhvr>
                                        <p:cTn id="70" dur="10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75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75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6000"/>
                            </p:stCondLst>
                            <p:childTnLst>
                              <p:par>
                                <p:cTn id="10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65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750"/>
                            </p:stCondLst>
                            <p:childTnLst>
                              <p:par>
                                <p:cTn id="1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25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85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8750"/>
                            </p:stCondLst>
                            <p:childTnLst>
                              <p:par>
                                <p:cTn id="1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925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1250"/>
                            </p:stCondLst>
                            <p:childTnLst>
                              <p:par>
                                <p:cTn id="1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2000"/>
                            </p:stCondLst>
                            <p:childTnLst>
                              <p:par>
                                <p:cTn id="1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3250"/>
                            </p:stCondLst>
                            <p:childTnLst>
                              <p:par>
                                <p:cTn id="1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3750"/>
                            </p:stCondLst>
                            <p:childTnLst>
                              <p:par>
                                <p:cTn id="1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6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8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4250"/>
                            </p:stCondLst>
                            <p:childTnLst>
                              <p:par>
                                <p:cTn id="19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4750"/>
                            </p:stCondLst>
                            <p:childTnLst>
                              <p:par>
                                <p:cTn id="1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16" grpId="0" animBg="1"/>
      <p:bldP spid="17" grpId="0"/>
      <p:bldP spid="18" grpId="0"/>
      <p:bldP spid="19" grpId="0" animBg="1"/>
      <p:bldP spid="20" grpId="0"/>
      <p:bldP spid="23" grpId="0"/>
      <p:bldP spid="25" grpId="0" animBg="1"/>
      <p:bldP spid="26" grpId="0"/>
      <p:bldP spid="27" grpId="0"/>
      <p:bldP spid="28" grpId="0" animBg="1"/>
      <p:bldP spid="29" grpId="0"/>
      <p:bldP spid="30" grpId="0"/>
      <p:bldP spid="43" grpId="0"/>
      <p:bldP spid="44" grpId="0"/>
      <p:bldP spid="45" grpId="0"/>
      <p:bldP spid="46" grpId="0"/>
      <p:bldP spid="47" grpId="0" animBg="1"/>
      <p:bldP spid="48" grpId="0" animBg="1"/>
      <p:bldP spid="5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>
            <a:spLocks noChangeAspect="1"/>
          </p:cNvSpPr>
          <p:nvPr/>
        </p:nvSpPr>
        <p:spPr bwMode="auto">
          <a:xfrm>
            <a:off x="393861" y="379517"/>
            <a:ext cx="576812" cy="642604"/>
          </a:xfrm>
          <a:custGeom>
            <a:avLst/>
            <a:gdLst>
              <a:gd name="T0" fmla="*/ 1650 w 2800"/>
              <a:gd name="T1" fmla="*/ 92 h 3128"/>
              <a:gd name="T2" fmla="*/ 2550 w 2800"/>
              <a:gd name="T3" fmla="*/ 611 h 3128"/>
              <a:gd name="T4" fmla="*/ 2800 w 2800"/>
              <a:gd name="T5" fmla="*/ 1044 h 3128"/>
              <a:gd name="T6" fmla="*/ 2800 w 2800"/>
              <a:gd name="T7" fmla="*/ 2084 h 3128"/>
              <a:gd name="T8" fmla="*/ 2550 w 2800"/>
              <a:gd name="T9" fmla="*/ 2517 h 3128"/>
              <a:gd name="T10" fmla="*/ 1650 w 2800"/>
              <a:gd name="T11" fmla="*/ 3036 h 3128"/>
              <a:gd name="T12" fmla="*/ 1150 w 2800"/>
              <a:gd name="T13" fmla="*/ 3036 h 3128"/>
              <a:gd name="T14" fmla="*/ 250 w 2800"/>
              <a:gd name="T15" fmla="*/ 2517 h 3128"/>
              <a:gd name="T16" fmla="*/ 0 w 2800"/>
              <a:gd name="T17" fmla="*/ 2084 h 3128"/>
              <a:gd name="T18" fmla="*/ 0 w 2800"/>
              <a:gd name="T19" fmla="*/ 1044 h 3128"/>
              <a:gd name="T20" fmla="*/ 250 w 2800"/>
              <a:gd name="T21" fmla="*/ 611 h 3128"/>
              <a:gd name="T22" fmla="*/ 1150 w 2800"/>
              <a:gd name="T23" fmla="*/ 92 h 3128"/>
              <a:gd name="T24" fmla="*/ 1650 w 2800"/>
              <a:gd name="T25" fmla="*/ 92 h 3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0" h="3128">
                <a:moveTo>
                  <a:pt x="1650" y="92"/>
                </a:moveTo>
                <a:lnTo>
                  <a:pt x="2550" y="611"/>
                </a:lnTo>
                <a:cubicBezTo>
                  <a:pt x="2709" y="703"/>
                  <a:pt x="2800" y="861"/>
                  <a:pt x="2800" y="1044"/>
                </a:cubicBezTo>
                <a:lnTo>
                  <a:pt x="2800" y="2084"/>
                </a:lnTo>
                <a:cubicBezTo>
                  <a:pt x="2800" y="2267"/>
                  <a:pt x="2709" y="2425"/>
                  <a:pt x="2550" y="2517"/>
                </a:cubicBezTo>
                <a:lnTo>
                  <a:pt x="1650" y="3036"/>
                </a:lnTo>
                <a:cubicBezTo>
                  <a:pt x="1491" y="3128"/>
                  <a:pt x="1309" y="3128"/>
                  <a:pt x="1150" y="3036"/>
                </a:cubicBezTo>
                <a:lnTo>
                  <a:pt x="250" y="2517"/>
                </a:lnTo>
                <a:cubicBezTo>
                  <a:pt x="91" y="2425"/>
                  <a:pt x="0" y="2267"/>
                  <a:pt x="0" y="2084"/>
                </a:cubicBezTo>
                <a:lnTo>
                  <a:pt x="0" y="1044"/>
                </a:lnTo>
                <a:cubicBezTo>
                  <a:pt x="0" y="861"/>
                  <a:pt x="91" y="703"/>
                  <a:pt x="250" y="611"/>
                </a:cubicBezTo>
                <a:lnTo>
                  <a:pt x="1150" y="92"/>
                </a:lnTo>
                <a:cubicBezTo>
                  <a:pt x="1309" y="0"/>
                  <a:pt x="1491" y="0"/>
                  <a:pt x="1650" y="9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2225"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254000" dist="152400" dir="135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Freeform 11"/>
          <p:cNvSpPr>
            <a:spLocks noChangeAspect="1"/>
          </p:cNvSpPr>
          <p:nvPr/>
        </p:nvSpPr>
        <p:spPr bwMode="auto">
          <a:xfrm>
            <a:off x="538268" y="127738"/>
            <a:ext cx="755971" cy="846661"/>
          </a:xfrm>
          <a:custGeom>
            <a:avLst/>
            <a:gdLst>
              <a:gd name="T0" fmla="*/ 2900 w 5000"/>
              <a:gd name="T1" fmla="*/ 147 h 5605"/>
              <a:gd name="T2" fmla="*/ 4600 w 5000"/>
              <a:gd name="T3" fmla="*/ 1128 h 5605"/>
              <a:gd name="T4" fmla="*/ 5000 w 5000"/>
              <a:gd name="T5" fmla="*/ 1821 h 5605"/>
              <a:gd name="T6" fmla="*/ 5000 w 5000"/>
              <a:gd name="T7" fmla="*/ 3784 h 5605"/>
              <a:gd name="T8" fmla="*/ 4600 w 5000"/>
              <a:gd name="T9" fmla="*/ 4477 h 5605"/>
              <a:gd name="T10" fmla="*/ 2900 w 5000"/>
              <a:gd name="T11" fmla="*/ 5458 h 5605"/>
              <a:gd name="T12" fmla="*/ 2100 w 5000"/>
              <a:gd name="T13" fmla="*/ 5458 h 5605"/>
              <a:gd name="T14" fmla="*/ 400 w 5000"/>
              <a:gd name="T15" fmla="*/ 4477 h 5605"/>
              <a:gd name="T16" fmla="*/ 0 w 5000"/>
              <a:gd name="T17" fmla="*/ 3784 h 5605"/>
              <a:gd name="T18" fmla="*/ 0 w 5000"/>
              <a:gd name="T19" fmla="*/ 1821 h 5605"/>
              <a:gd name="T20" fmla="*/ 400 w 5000"/>
              <a:gd name="T21" fmla="*/ 1128 h 5605"/>
              <a:gd name="T22" fmla="*/ 2100 w 5000"/>
              <a:gd name="T23" fmla="*/ 147 h 5605"/>
              <a:gd name="T24" fmla="*/ 2900 w 5000"/>
              <a:gd name="T25" fmla="*/ 147 h 5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0" h="5605">
                <a:moveTo>
                  <a:pt x="2900" y="147"/>
                </a:moveTo>
                <a:lnTo>
                  <a:pt x="4600" y="1128"/>
                </a:lnTo>
                <a:cubicBezTo>
                  <a:pt x="4854" y="1275"/>
                  <a:pt x="5000" y="1527"/>
                  <a:pt x="5000" y="1821"/>
                </a:cubicBezTo>
                <a:lnTo>
                  <a:pt x="5000" y="3784"/>
                </a:lnTo>
                <a:cubicBezTo>
                  <a:pt x="5000" y="4078"/>
                  <a:pt x="4854" y="4330"/>
                  <a:pt x="4600" y="4477"/>
                </a:cubicBezTo>
                <a:lnTo>
                  <a:pt x="2900" y="5458"/>
                </a:lnTo>
                <a:cubicBezTo>
                  <a:pt x="2646" y="5605"/>
                  <a:pt x="2354" y="5605"/>
                  <a:pt x="2100" y="5458"/>
                </a:cubicBezTo>
                <a:lnTo>
                  <a:pt x="400" y="4477"/>
                </a:lnTo>
                <a:cubicBezTo>
                  <a:pt x="146" y="4330"/>
                  <a:pt x="0" y="4078"/>
                  <a:pt x="0" y="3784"/>
                </a:cubicBezTo>
                <a:lnTo>
                  <a:pt x="0" y="1821"/>
                </a:lnTo>
                <a:cubicBezTo>
                  <a:pt x="0" y="1527"/>
                  <a:pt x="146" y="1275"/>
                  <a:pt x="400" y="1128"/>
                </a:cubicBezTo>
                <a:lnTo>
                  <a:pt x="2100" y="147"/>
                </a:lnTo>
                <a:cubicBezTo>
                  <a:pt x="2354" y="0"/>
                  <a:pt x="2646" y="0"/>
                  <a:pt x="2900" y="14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152400" dist="762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>
            <a:spLocks/>
          </p:cNvSpPr>
          <p:nvPr/>
        </p:nvSpPr>
        <p:spPr>
          <a:xfrm>
            <a:off x="1542531" y="342544"/>
            <a:ext cx="3901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成果及创新点</a:t>
            </a: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392000" y="871200"/>
            <a:ext cx="10800000" cy="28800"/>
            <a:chOff x="1392000" y="871200"/>
            <a:chExt cx="10800000" cy="28800"/>
          </a:xfrm>
        </p:grpSpPr>
        <p:sp>
          <p:nvSpPr>
            <p:cNvPr id="21" name="Rectangle 25"/>
            <p:cNvSpPr>
              <a:spLocks noChangeAspect="1" noChangeArrowheads="1"/>
            </p:cNvSpPr>
            <p:nvPr/>
          </p:nvSpPr>
          <p:spPr bwMode="auto">
            <a:xfrm>
              <a:off x="8067129" y="871200"/>
              <a:ext cx="4124871" cy="28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26"/>
            <p:cNvSpPr>
              <a:spLocks noChangeAspect="1" noChangeArrowheads="1"/>
            </p:cNvSpPr>
            <p:nvPr/>
          </p:nvSpPr>
          <p:spPr bwMode="auto">
            <a:xfrm>
              <a:off x="1392000" y="871200"/>
              <a:ext cx="6675129" cy="28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34"/>
          <p:cNvSpPr>
            <a:spLocks noChangeAspect="1" noEditPoints="1"/>
          </p:cNvSpPr>
          <p:nvPr/>
        </p:nvSpPr>
        <p:spPr bwMode="auto">
          <a:xfrm>
            <a:off x="698949" y="365372"/>
            <a:ext cx="434608" cy="371392"/>
          </a:xfrm>
          <a:custGeom>
            <a:avLst/>
            <a:gdLst>
              <a:gd name="T0" fmla="*/ 1300 w 2387"/>
              <a:gd name="T1" fmla="*/ 1752 h 2054"/>
              <a:gd name="T2" fmla="*/ 2087 w 2387"/>
              <a:gd name="T3" fmla="*/ 1275 h 2054"/>
              <a:gd name="T4" fmla="*/ 1267 w 2387"/>
              <a:gd name="T5" fmla="*/ 1650 h 2054"/>
              <a:gd name="T6" fmla="*/ 363 w 2387"/>
              <a:gd name="T7" fmla="*/ 1365 h 2054"/>
              <a:gd name="T8" fmla="*/ 1273 w 2387"/>
              <a:gd name="T9" fmla="*/ 1464 h 2054"/>
              <a:gd name="T10" fmla="*/ 2064 w 2387"/>
              <a:gd name="T11" fmla="*/ 1053 h 2054"/>
              <a:gd name="T12" fmla="*/ 2014 w 2387"/>
              <a:gd name="T13" fmla="*/ 960 h 2054"/>
              <a:gd name="T14" fmla="*/ 1958 w 2387"/>
              <a:gd name="T15" fmla="*/ 785 h 2054"/>
              <a:gd name="T16" fmla="*/ 2008 w 2387"/>
              <a:gd name="T17" fmla="*/ 685 h 2054"/>
              <a:gd name="T18" fmla="*/ 1951 w 2387"/>
              <a:gd name="T19" fmla="*/ 646 h 2054"/>
              <a:gd name="T20" fmla="*/ 1932 w 2387"/>
              <a:gd name="T21" fmla="*/ 602 h 2054"/>
              <a:gd name="T22" fmla="*/ 2373 w 2387"/>
              <a:gd name="T23" fmla="*/ 320 h 2054"/>
              <a:gd name="T24" fmla="*/ 1793 w 2387"/>
              <a:gd name="T25" fmla="*/ 136 h 2054"/>
              <a:gd name="T26" fmla="*/ 1288 w 2387"/>
              <a:gd name="T27" fmla="*/ 2 h 2054"/>
              <a:gd name="T28" fmla="*/ 21 w 2387"/>
              <a:gd name="T29" fmla="*/ 109 h 2054"/>
              <a:gd name="T30" fmla="*/ 347 w 2387"/>
              <a:gd name="T31" fmla="*/ 307 h 2054"/>
              <a:gd name="T32" fmla="*/ 915 w 2387"/>
              <a:gd name="T33" fmla="*/ 574 h 2054"/>
              <a:gd name="T34" fmla="*/ 1800 w 2387"/>
              <a:gd name="T35" fmla="*/ 397 h 2054"/>
              <a:gd name="T36" fmla="*/ 1084 w 2387"/>
              <a:gd name="T37" fmla="*/ 235 h 2054"/>
              <a:gd name="T38" fmla="*/ 1867 w 2387"/>
              <a:gd name="T39" fmla="*/ 384 h 2054"/>
              <a:gd name="T40" fmla="*/ 1866 w 2387"/>
              <a:gd name="T41" fmla="*/ 602 h 2054"/>
              <a:gd name="T42" fmla="*/ 1848 w 2387"/>
              <a:gd name="T43" fmla="*/ 645 h 2054"/>
              <a:gd name="T44" fmla="*/ 1729 w 2387"/>
              <a:gd name="T45" fmla="*/ 630 h 2054"/>
              <a:gd name="T46" fmla="*/ 1352 w 2387"/>
              <a:gd name="T47" fmla="*/ 956 h 2054"/>
              <a:gd name="T48" fmla="*/ 879 w 2387"/>
              <a:gd name="T49" fmla="*/ 956 h 2054"/>
              <a:gd name="T50" fmla="*/ 373 w 2387"/>
              <a:gd name="T51" fmla="*/ 904 h 2054"/>
              <a:gd name="T52" fmla="*/ 260 w 2387"/>
              <a:gd name="T53" fmla="*/ 1046 h 2054"/>
              <a:gd name="T54" fmla="*/ 260 w 2387"/>
              <a:gd name="T55" fmla="*/ 1342 h 2054"/>
              <a:gd name="T56" fmla="*/ 260 w 2387"/>
              <a:gd name="T57" fmla="*/ 1637 h 2054"/>
              <a:gd name="T58" fmla="*/ 1267 w 2387"/>
              <a:gd name="T59" fmla="*/ 2051 h 2054"/>
              <a:gd name="T60" fmla="*/ 2064 w 2387"/>
              <a:gd name="T61" fmla="*/ 1643 h 2054"/>
              <a:gd name="T62" fmla="*/ 2014 w 2387"/>
              <a:gd name="T63" fmla="*/ 1547 h 2054"/>
              <a:gd name="T64" fmla="*/ 432 w 2387"/>
              <a:gd name="T65" fmla="*/ 1766 h 2054"/>
              <a:gd name="T66" fmla="*/ 472 w 2387"/>
              <a:gd name="T67" fmla="*/ 1587 h 2054"/>
              <a:gd name="T68" fmla="*/ 1681 w 2387"/>
              <a:gd name="T69" fmla="*/ 493 h 2054"/>
              <a:gd name="T70" fmla="*/ 550 w 2387"/>
              <a:gd name="T71" fmla="*/ 757 h 2054"/>
              <a:gd name="T72" fmla="*/ 815 w 2387"/>
              <a:gd name="T73" fmla="*/ 613 h 2054"/>
              <a:gd name="T74" fmla="*/ 1681 w 2387"/>
              <a:gd name="T75" fmla="*/ 493 h 2054"/>
              <a:gd name="T76" fmla="*/ 1263 w 2387"/>
              <a:gd name="T77" fmla="*/ 1358 h 2054"/>
              <a:gd name="T78" fmla="*/ 363 w 2387"/>
              <a:gd name="T79" fmla="*/ 1069 h 2054"/>
              <a:gd name="T80" fmla="*/ 1223 w 2387"/>
              <a:gd name="T81" fmla="*/ 1159 h 2054"/>
              <a:gd name="T82" fmla="*/ 1831 w 2387"/>
              <a:gd name="T83" fmla="*/ 851 h 2054"/>
              <a:gd name="T84" fmla="*/ 1929 w 2387"/>
              <a:gd name="T85" fmla="*/ 1005 h 2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87" h="2054">
                <a:moveTo>
                  <a:pt x="1263" y="1759"/>
                </a:moveTo>
                <a:cubicBezTo>
                  <a:pt x="1276" y="1759"/>
                  <a:pt x="1290" y="1756"/>
                  <a:pt x="1300" y="1752"/>
                </a:cubicBezTo>
                <a:cubicBezTo>
                  <a:pt x="2064" y="1348"/>
                  <a:pt x="2064" y="1348"/>
                  <a:pt x="2064" y="1348"/>
                </a:cubicBezTo>
                <a:cubicBezTo>
                  <a:pt x="2091" y="1334"/>
                  <a:pt x="2100" y="1301"/>
                  <a:pt x="2087" y="1275"/>
                </a:cubicBezTo>
                <a:cubicBezTo>
                  <a:pt x="2074" y="1248"/>
                  <a:pt x="2041" y="1238"/>
                  <a:pt x="2014" y="1255"/>
                </a:cubicBezTo>
                <a:cubicBezTo>
                  <a:pt x="1267" y="1650"/>
                  <a:pt x="1267" y="1650"/>
                  <a:pt x="1267" y="1650"/>
                </a:cubicBezTo>
                <a:cubicBezTo>
                  <a:pt x="432" y="1471"/>
                  <a:pt x="432" y="1471"/>
                  <a:pt x="432" y="1471"/>
                </a:cubicBezTo>
                <a:cubicBezTo>
                  <a:pt x="383" y="1461"/>
                  <a:pt x="353" y="1414"/>
                  <a:pt x="363" y="1365"/>
                </a:cubicBezTo>
                <a:cubicBezTo>
                  <a:pt x="373" y="1315"/>
                  <a:pt x="422" y="1282"/>
                  <a:pt x="472" y="1295"/>
                </a:cubicBezTo>
                <a:cubicBezTo>
                  <a:pt x="472" y="1295"/>
                  <a:pt x="1273" y="1464"/>
                  <a:pt x="1273" y="1464"/>
                </a:cubicBezTo>
                <a:cubicBezTo>
                  <a:pt x="1283" y="1464"/>
                  <a:pt x="1290" y="1464"/>
                  <a:pt x="1300" y="1457"/>
                </a:cubicBezTo>
                <a:cubicBezTo>
                  <a:pt x="2064" y="1053"/>
                  <a:pt x="2064" y="1053"/>
                  <a:pt x="2064" y="1053"/>
                </a:cubicBezTo>
                <a:cubicBezTo>
                  <a:pt x="2091" y="1039"/>
                  <a:pt x="2100" y="1010"/>
                  <a:pt x="2087" y="983"/>
                </a:cubicBezTo>
                <a:cubicBezTo>
                  <a:pt x="2074" y="957"/>
                  <a:pt x="2041" y="947"/>
                  <a:pt x="2014" y="960"/>
                </a:cubicBezTo>
                <a:lnTo>
                  <a:pt x="1986" y="975"/>
                </a:lnTo>
                <a:lnTo>
                  <a:pt x="1958" y="785"/>
                </a:lnTo>
                <a:lnTo>
                  <a:pt x="2018" y="754"/>
                </a:lnTo>
                <a:cubicBezTo>
                  <a:pt x="2071" y="728"/>
                  <a:pt x="2067" y="695"/>
                  <a:pt x="2008" y="685"/>
                </a:cubicBezTo>
                <a:lnTo>
                  <a:pt x="1939" y="671"/>
                </a:lnTo>
                <a:cubicBezTo>
                  <a:pt x="1944" y="665"/>
                  <a:pt x="1952" y="659"/>
                  <a:pt x="1951" y="646"/>
                </a:cubicBezTo>
                <a:lnTo>
                  <a:pt x="1949" y="617"/>
                </a:lnTo>
                <a:cubicBezTo>
                  <a:pt x="1948" y="609"/>
                  <a:pt x="1940" y="604"/>
                  <a:pt x="1932" y="602"/>
                </a:cubicBezTo>
                <a:cubicBezTo>
                  <a:pt x="1933" y="382"/>
                  <a:pt x="1932" y="634"/>
                  <a:pt x="1933" y="397"/>
                </a:cubicBezTo>
                <a:lnTo>
                  <a:pt x="2373" y="320"/>
                </a:lnTo>
                <a:cubicBezTo>
                  <a:pt x="2385" y="319"/>
                  <a:pt x="2387" y="310"/>
                  <a:pt x="2374" y="305"/>
                </a:cubicBezTo>
                <a:cubicBezTo>
                  <a:pt x="2162" y="243"/>
                  <a:pt x="1969" y="187"/>
                  <a:pt x="1793" y="136"/>
                </a:cubicBezTo>
                <a:cubicBezTo>
                  <a:pt x="1634" y="90"/>
                  <a:pt x="1488" y="47"/>
                  <a:pt x="1352" y="7"/>
                </a:cubicBezTo>
                <a:cubicBezTo>
                  <a:pt x="1328" y="0"/>
                  <a:pt x="1312" y="0"/>
                  <a:pt x="1288" y="2"/>
                </a:cubicBezTo>
                <a:cubicBezTo>
                  <a:pt x="1111" y="17"/>
                  <a:pt x="923" y="33"/>
                  <a:pt x="722" y="50"/>
                </a:cubicBezTo>
                <a:cubicBezTo>
                  <a:pt x="505" y="68"/>
                  <a:pt x="272" y="88"/>
                  <a:pt x="21" y="109"/>
                </a:cubicBezTo>
                <a:cubicBezTo>
                  <a:pt x="0" y="112"/>
                  <a:pt x="4" y="128"/>
                  <a:pt x="18" y="134"/>
                </a:cubicBezTo>
                <a:cubicBezTo>
                  <a:pt x="118" y="187"/>
                  <a:pt x="227" y="244"/>
                  <a:pt x="347" y="307"/>
                </a:cubicBezTo>
                <a:cubicBezTo>
                  <a:pt x="492" y="384"/>
                  <a:pt x="655" y="470"/>
                  <a:pt x="839" y="567"/>
                </a:cubicBezTo>
                <a:cubicBezTo>
                  <a:pt x="855" y="575"/>
                  <a:pt x="889" y="578"/>
                  <a:pt x="915" y="574"/>
                </a:cubicBezTo>
                <a:cubicBezTo>
                  <a:pt x="1216" y="521"/>
                  <a:pt x="1517" y="469"/>
                  <a:pt x="1817" y="417"/>
                </a:cubicBezTo>
                <a:cubicBezTo>
                  <a:pt x="1817" y="407"/>
                  <a:pt x="1813" y="401"/>
                  <a:pt x="1800" y="397"/>
                </a:cubicBezTo>
                <a:lnTo>
                  <a:pt x="1098" y="283"/>
                </a:lnTo>
                <a:cubicBezTo>
                  <a:pt x="1037" y="273"/>
                  <a:pt x="1048" y="229"/>
                  <a:pt x="1084" y="235"/>
                </a:cubicBezTo>
                <a:lnTo>
                  <a:pt x="1844" y="359"/>
                </a:lnTo>
                <a:cubicBezTo>
                  <a:pt x="1858" y="361"/>
                  <a:pt x="1866" y="370"/>
                  <a:pt x="1867" y="384"/>
                </a:cubicBezTo>
                <a:lnTo>
                  <a:pt x="1867" y="384"/>
                </a:lnTo>
                <a:lnTo>
                  <a:pt x="1866" y="602"/>
                </a:lnTo>
                <a:cubicBezTo>
                  <a:pt x="1859" y="604"/>
                  <a:pt x="1851" y="609"/>
                  <a:pt x="1851" y="617"/>
                </a:cubicBezTo>
                <a:lnTo>
                  <a:pt x="1848" y="645"/>
                </a:lnTo>
                <a:cubicBezTo>
                  <a:pt x="1848" y="649"/>
                  <a:pt x="1849" y="651"/>
                  <a:pt x="1850" y="654"/>
                </a:cubicBezTo>
                <a:lnTo>
                  <a:pt x="1729" y="630"/>
                </a:lnTo>
                <a:lnTo>
                  <a:pt x="1729" y="757"/>
                </a:lnTo>
                <a:cubicBezTo>
                  <a:pt x="1729" y="866"/>
                  <a:pt x="1564" y="931"/>
                  <a:pt x="1352" y="956"/>
                </a:cubicBezTo>
                <a:cubicBezTo>
                  <a:pt x="1277" y="965"/>
                  <a:pt x="1196" y="969"/>
                  <a:pt x="1116" y="969"/>
                </a:cubicBezTo>
                <a:cubicBezTo>
                  <a:pt x="1035" y="969"/>
                  <a:pt x="954" y="965"/>
                  <a:pt x="879" y="956"/>
                </a:cubicBezTo>
                <a:cubicBezTo>
                  <a:pt x="718" y="937"/>
                  <a:pt x="583" y="894"/>
                  <a:pt x="529" y="827"/>
                </a:cubicBezTo>
                <a:lnTo>
                  <a:pt x="373" y="904"/>
                </a:lnTo>
                <a:cubicBezTo>
                  <a:pt x="363" y="910"/>
                  <a:pt x="353" y="917"/>
                  <a:pt x="346" y="920"/>
                </a:cubicBezTo>
                <a:cubicBezTo>
                  <a:pt x="303" y="950"/>
                  <a:pt x="270" y="993"/>
                  <a:pt x="260" y="1046"/>
                </a:cubicBezTo>
                <a:cubicBezTo>
                  <a:pt x="244" y="1119"/>
                  <a:pt x="270" y="1189"/>
                  <a:pt x="320" y="1235"/>
                </a:cubicBezTo>
                <a:cubicBezTo>
                  <a:pt x="290" y="1262"/>
                  <a:pt x="267" y="1298"/>
                  <a:pt x="260" y="1342"/>
                </a:cubicBezTo>
                <a:cubicBezTo>
                  <a:pt x="244" y="1414"/>
                  <a:pt x="270" y="1484"/>
                  <a:pt x="320" y="1530"/>
                </a:cubicBezTo>
                <a:cubicBezTo>
                  <a:pt x="290" y="1557"/>
                  <a:pt x="267" y="1594"/>
                  <a:pt x="260" y="1637"/>
                </a:cubicBezTo>
                <a:cubicBezTo>
                  <a:pt x="237" y="1742"/>
                  <a:pt x="303" y="1849"/>
                  <a:pt x="409" y="1869"/>
                </a:cubicBezTo>
                <a:cubicBezTo>
                  <a:pt x="409" y="1869"/>
                  <a:pt x="1263" y="2054"/>
                  <a:pt x="1267" y="2051"/>
                </a:cubicBezTo>
                <a:cubicBezTo>
                  <a:pt x="1276" y="2051"/>
                  <a:pt x="1290" y="2051"/>
                  <a:pt x="1300" y="2047"/>
                </a:cubicBezTo>
                <a:cubicBezTo>
                  <a:pt x="2064" y="1643"/>
                  <a:pt x="2064" y="1643"/>
                  <a:pt x="2064" y="1643"/>
                </a:cubicBezTo>
                <a:cubicBezTo>
                  <a:pt x="2091" y="1627"/>
                  <a:pt x="2100" y="1597"/>
                  <a:pt x="2087" y="1570"/>
                </a:cubicBezTo>
                <a:cubicBezTo>
                  <a:pt x="2074" y="1543"/>
                  <a:pt x="2041" y="1533"/>
                  <a:pt x="2014" y="1547"/>
                </a:cubicBezTo>
                <a:cubicBezTo>
                  <a:pt x="1263" y="1945"/>
                  <a:pt x="1263" y="1945"/>
                  <a:pt x="1263" y="1945"/>
                </a:cubicBezTo>
                <a:cubicBezTo>
                  <a:pt x="432" y="1766"/>
                  <a:pt x="432" y="1766"/>
                  <a:pt x="432" y="1766"/>
                </a:cubicBezTo>
                <a:cubicBezTo>
                  <a:pt x="383" y="1756"/>
                  <a:pt x="353" y="1706"/>
                  <a:pt x="363" y="1656"/>
                </a:cubicBezTo>
                <a:cubicBezTo>
                  <a:pt x="373" y="1610"/>
                  <a:pt x="422" y="1576"/>
                  <a:pt x="472" y="1587"/>
                </a:cubicBezTo>
                <a:cubicBezTo>
                  <a:pt x="472" y="1587"/>
                  <a:pt x="1260" y="1759"/>
                  <a:pt x="1263" y="1759"/>
                </a:cubicBezTo>
                <a:close/>
                <a:moveTo>
                  <a:pt x="1681" y="493"/>
                </a:moveTo>
                <a:lnTo>
                  <a:pt x="1681" y="757"/>
                </a:lnTo>
                <a:cubicBezTo>
                  <a:pt x="1681" y="976"/>
                  <a:pt x="550" y="976"/>
                  <a:pt x="550" y="757"/>
                </a:cubicBezTo>
                <a:lnTo>
                  <a:pt x="550" y="473"/>
                </a:lnTo>
                <a:cubicBezTo>
                  <a:pt x="639" y="520"/>
                  <a:pt x="727" y="566"/>
                  <a:pt x="815" y="613"/>
                </a:cubicBezTo>
                <a:cubicBezTo>
                  <a:pt x="845" y="628"/>
                  <a:pt x="891" y="630"/>
                  <a:pt x="924" y="625"/>
                </a:cubicBezTo>
                <a:cubicBezTo>
                  <a:pt x="1176" y="581"/>
                  <a:pt x="1429" y="537"/>
                  <a:pt x="1681" y="493"/>
                </a:cubicBezTo>
                <a:close/>
                <a:moveTo>
                  <a:pt x="1929" y="1005"/>
                </a:moveTo>
                <a:lnTo>
                  <a:pt x="1263" y="1358"/>
                </a:lnTo>
                <a:cubicBezTo>
                  <a:pt x="432" y="1179"/>
                  <a:pt x="432" y="1179"/>
                  <a:pt x="432" y="1179"/>
                </a:cubicBezTo>
                <a:cubicBezTo>
                  <a:pt x="383" y="1169"/>
                  <a:pt x="353" y="1119"/>
                  <a:pt x="363" y="1069"/>
                </a:cubicBezTo>
                <a:cubicBezTo>
                  <a:pt x="373" y="1020"/>
                  <a:pt x="422" y="990"/>
                  <a:pt x="472" y="1000"/>
                </a:cubicBezTo>
                <a:cubicBezTo>
                  <a:pt x="472" y="1000"/>
                  <a:pt x="1220" y="1159"/>
                  <a:pt x="1223" y="1159"/>
                </a:cubicBezTo>
                <a:cubicBezTo>
                  <a:pt x="1233" y="1159"/>
                  <a:pt x="1240" y="1159"/>
                  <a:pt x="1250" y="1152"/>
                </a:cubicBezTo>
                <a:lnTo>
                  <a:pt x="1831" y="851"/>
                </a:lnTo>
                <a:lnTo>
                  <a:pt x="1811" y="984"/>
                </a:lnTo>
                <a:cubicBezTo>
                  <a:pt x="1820" y="1003"/>
                  <a:pt x="1881" y="1010"/>
                  <a:pt x="1929" y="10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5"/>
          <p:cNvSpPr>
            <a:spLocks noChangeAspect="1"/>
          </p:cNvSpPr>
          <p:nvPr/>
        </p:nvSpPr>
        <p:spPr bwMode="auto">
          <a:xfrm>
            <a:off x="5178747" y="1734982"/>
            <a:ext cx="1834506" cy="1835845"/>
          </a:xfrm>
          <a:custGeom>
            <a:avLst/>
            <a:gdLst>
              <a:gd name="T0" fmla="*/ 8178 w 8222"/>
              <a:gd name="T1" fmla="*/ 3851 h 8223"/>
              <a:gd name="T2" fmla="*/ 8209 w 8222"/>
              <a:gd name="T3" fmla="*/ 4261 h 8223"/>
              <a:gd name="T4" fmla="*/ 8022 w 8222"/>
              <a:gd name="T5" fmla="*/ 4637 h 8223"/>
              <a:gd name="T6" fmla="*/ 6785 w 8222"/>
              <a:gd name="T7" fmla="*/ 5914 h 8223"/>
              <a:gd name="T8" fmla="*/ 6736 w 8222"/>
              <a:gd name="T9" fmla="*/ 6103 h 8223"/>
              <a:gd name="T10" fmla="*/ 6770 w 8222"/>
              <a:gd name="T11" fmla="*/ 6302 h 8223"/>
              <a:gd name="T12" fmla="*/ 6862 w 8222"/>
              <a:gd name="T13" fmla="*/ 6453 h 8223"/>
              <a:gd name="T14" fmla="*/ 7007 w 8222"/>
              <a:gd name="T15" fmla="*/ 6565 h 8223"/>
              <a:gd name="T16" fmla="*/ 7190 w 8222"/>
              <a:gd name="T17" fmla="*/ 6614 h 8223"/>
              <a:gd name="T18" fmla="*/ 7458 w 8222"/>
              <a:gd name="T19" fmla="*/ 6684 h 8223"/>
              <a:gd name="T20" fmla="*/ 7676 w 8222"/>
              <a:gd name="T21" fmla="*/ 6896 h 8223"/>
              <a:gd name="T22" fmla="*/ 7756 w 8222"/>
              <a:gd name="T23" fmla="*/ 7186 h 8223"/>
              <a:gd name="T24" fmla="*/ 7676 w 8222"/>
              <a:gd name="T25" fmla="*/ 7476 h 8223"/>
              <a:gd name="T26" fmla="*/ 7450 w 8222"/>
              <a:gd name="T27" fmla="*/ 7691 h 8223"/>
              <a:gd name="T28" fmla="*/ 7158 w 8222"/>
              <a:gd name="T29" fmla="*/ 7756 h 8223"/>
              <a:gd name="T30" fmla="*/ 6871 w 8222"/>
              <a:gd name="T31" fmla="*/ 7662 h 8223"/>
              <a:gd name="T32" fmla="*/ 6671 w 8222"/>
              <a:gd name="T33" fmla="*/ 7435 h 8223"/>
              <a:gd name="T34" fmla="*/ 6612 w 8222"/>
              <a:gd name="T35" fmla="*/ 7172 h 8223"/>
              <a:gd name="T36" fmla="*/ 6557 w 8222"/>
              <a:gd name="T37" fmla="*/ 6993 h 8223"/>
              <a:gd name="T38" fmla="*/ 6439 w 8222"/>
              <a:gd name="T39" fmla="*/ 6851 h 8223"/>
              <a:gd name="T40" fmla="*/ 6283 w 8222"/>
              <a:gd name="T41" fmla="*/ 6764 h 8223"/>
              <a:gd name="T42" fmla="*/ 6085 w 8222"/>
              <a:gd name="T43" fmla="*/ 6738 h 8223"/>
              <a:gd name="T44" fmla="*/ 5897 w 8222"/>
              <a:gd name="T45" fmla="*/ 6792 h 8223"/>
              <a:gd name="T46" fmla="*/ 4606 w 8222"/>
              <a:gd name="T47" fmla="*/ 8047 h 8223"/>
              <a:gd name="T48" fmla="*/ 4224 w 8222"/>
              <a:gd name="T49" fmla="*/ 8214 h 8223"/>
              <a:gd name="T50" fmla="*/ 3815 w 8222"/>
              <a:gd name="T51" fmla="*/ 8166 h 8223"/>
              <a:gd name="T52" fmla="*/ 2273 w 8222"/>
              <a:gd name="T53" fmla="*/ 6673 h 8223"/>
              <a:gd name="T54" fmla="*/ 2539 w 8222"/>
              <a:gd name="T55" fmla="*/ 6628 h 8223"/>
              <a:gd name="T56" fmla="*/ 2874 w 8222"/>
              <a:gd name="T57" fmla="*/ 6432 h 8223"/>
              <a:gd name="T58" fmla="*/ 3077 w 8222"/>
              <a:gd name="T59" fmla="*/ 6073 h 8223"/>
              <a:gd name="T60" fmla="*/ 3068 w 8222"/>
              <a:gd name="T61" fmla="*/ 5672 h 8223"/>
              <a:gd name="T62" fmla="*/ 2846 w 8222"/>
              <a:gd name="T63" fmla="*/ 5321 h 8223"/>
              <a:gd name="T64" fmla="*/ 2478 w 8222"/>
              <a:gd name="T65" fmla="*/ 5137 h 8223"/>
              <a:gd name="T66" fmla="*/ 2078 w 8222"/>
              <a:gd name="T67" fmla="*/ 5167 h 8223"/>
              <a:gd name="T68" fmla="*/ 1741 w 8222"/>
              <a:gd name="T69" fmla="*/ 5402 h 8223"/>
              <a:gd name="T70" fmla="*/ 1579 w 8222"/>
              <a:gd name="T71" fmla="*/ 5754 h 8223"/>
              <a:gd name="T72" fmla="*/ 1539 w 8222"/>
              <a:gd name="T73" fmla="*/ 5977 h 8223"/>
              <a:gd name="T74" fmla="*/ 31 w 8222"/>
              <a:gd name="T75" fmla="*/ 4335 h 8223"/>
              <a:gd name="T76" fmla="*/ 22 w 8222"/>
              <a:gd name="T77" fmla="*/ 3924 h 8223"/>
              <a:gd name="T78" fmla="*/ 228 w 8222"/>
              <a:gd name="T79" fmla="*/ 3556 h 8223"/>
              <a:gd name="T80" fmla="*/ 1445 w 8222"/>
              <a:gd name="T81" fmla="*/ 2293 h 8223"/>
              <a:gd name="T82" fmla="*/ 1486 w 8222"/>
              <a:gd name="T83" fmla="*/ 2101 h 8223"/>
              <a:gd name="T84" fmla="*/ 1444 w 8222"/>
              <a:gd name="T85" fmla="*/ 1904 h 8223"/>
              <a:gd name="T86" fmla="*/ 1349 w 8222"/>
              <a:gd name="T87" fmla="*/ 1758 h 8223"/>
              <a:gd name="T88" fmla="*/ 1199 w 8222"/>
              <a:gd name="T89" fmla="*/ 1650 h 8223"/>
              <a:gd name="T90" fmla="*/ 1014 w 8222"/>
              <a:gd name="T91" fmla="*/ 1608 h 8223"/>
              <a:gd name="T92" fmla="*/ 741 w 8222"/>
              <a:gd name="T93" fmla="*/ 1525 h 8223"/>
              <a:gd name="T94" fmla="*/ 531 w 8222"/>
              <a:gd name="T95" fmla="*/ 1303 h 8223"/>
              <a:gd name="T96" fmla="*/ 467 w 8222"/>
              <a:gd name="T97" fmla="*/ 1010 h 8223"/>
              <a:gd name="T98" fmla="*/ 560 w 8222"/>
              <a:gd name="T99" fmla="*/ 724 h 8223"/>
              <a:gd name="T100" fmla="*/ 797 w 8222"/>
              <a:gd name="T101" fmla="*/ 520 h 8223"/>
              <a:gd name="T102" fmla="*/ 1092 w 8222"/>
              <a:gd name="T103" fmla="*/ 469 h 8223"/>
              <a:gd name="T104" fmla="*/ 1375 w 8222"/>
              <a:gd name="T105" fmla="*/ 577 h 8223"/>
              <a:gd name="T106" fmla="*/ 1562 w 8222"/>
              <a:gd name="T107" fmla="*/ 812 h 8223"/>
              <a:gd name="T108" fmla="*/ 1612 w 8222"/>
              <a:gd name="T109" fmla="*/ 1068 h 8223"/>
              <a:gd name="T110" fmla="*/ 1674 w 8222"/>
              <a:gd name="T111" fmla="*/ 1245 h 8223"/>
              <a:gd name="T112" fmla="*/ 1796 w 8222"/>
              <a:gd name="T113" fmla="*/ 1383 h 8223"/>
              <a:gd name="T114" fmla="*/ 1956 w 8222"/>
              <a:gd name="T115" fmla="*/ 1464 h 8223"/>
              <a:gd name="T116" fmla="*/ 2155 w 8222"/>
              <a:gd name="T117" fmla="*/ 1484 h 8223"/>
              <a:gd name="T118" fmla="*/ 2341 w 8222"/>
              <a:gd name="T119" fmla="*/ 1421 h 8223"/>
              <a:gd name="T120" fmla="*/ 3647 w 8222"/>
              <a:gd name="T121" fmla="*/ 151 h 8223"/>
              <a:gd name="T122" fmla="*/ 4036 w 8222"/>
              <a:gd name="T123" fmla="*/ 3 h 8223"/>
              <a:gd name="T124" fmla="*/ 4442 w 8222"/>
              <a:gd name="T125" fmla="*/ 73 h 8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222" h="8223">
                <a:moveTo>
                  <a:pt x="4666" y="229"/>
                </a:moveTo>
                <a:lnTo>
                  <a:pt x="7994" y="3556"/>
                </a:lnTo>
                <a:lnTo>
                  <a:pt x="8022" y="3586"/>
                </a:lnTo>
                <a:lnTo>
                  <a:pt x="8047" y="3616"/>
                </a:lnTo>
                <a:lnTo>
                  <a:pt x="8071" y="3647"/>
                </a:lnTo>
                <a:lnTo>
                  <a:pt x="8093" y="3680"/>
                </a:lnTo>
                <a:lnTo>
                  <a:pt x="8115" y="3712"/>
                </a:lnTo>
                <a:lnTo>
                  <a:pt x="8134" y="3746"/>
                </a:lnTo>
                <a:lnTo>
                  <a:pt x="8150" y="3781"/>
                </a:lnTo>
                <a:lnTo>
                  <a:pt x="8165" y="3816"/>
                </a:lnTo>
                <a:lnTo>
                  <a:pt x="8178" y="3851"/>
                </a:lnTo>
                <a:lnTo>
                  <a:pt x="8191" y="3888"/>
                </a:lnTo>
                <a:lnTo>
                  <a:pt x="8200" y="3924"/>
                </a:lnTo>
                <a:lnTo>
                  <a:pt x="8209" y="3961"/>
                </a:lnTo>
                <a:lnTo>
                  <a:pt x="8214" y="3999"/>
                </a:lnTo>
                <a:lnTo>
                  <a:pt x="8219" y="4036"/>
                </a:lnTo>
                <a:lnTo>
                  <a:pt x="8221" y="4074"/>
                </a:lnTo>
                <a:lnTo>
                  <a:pt x="8222" y="4111"/>
                </a:lnTo>
                <a:lnTo>
                  <a:pt x="8221" y="4149"/>
                </a:lnTo>
                <a:lnTo>
                  <a:pt x="8219" y="4186"/>
                </a:lnTo>
                <a:lnTo>
                  <a:pt x="8214" y="4224"/>
                </a:lnTo>
                <a:lnTo>
                  <a:pt x="8209" y="4261"/>
                </a:lnTo>
                <a:lnTo>
                  <a:pt x="8200" y="4298"/>
                </a:lnTo>
                <a:lnTo>
                  <a:pt x="8191" y="4335"/>
                </a:lnTo>
                <a:lnTo>
                  <a:pt x="8178" y="4371"/>
                </a:lnTo>
                <a:lnTo>
                  <a:pt x="8165" y="4407"/>
                </a:lnTo>
                <a:lnTo>
                  <a:pt x="8150" y="4442"/>
                </a:lnTo>
                <a:lnTo>
                  <a:pt x="8134" y="4476"/>
                </a:lnTo>
                <a:lnTo>
                  <a:pt x="8115" y="4510"/>
                </a:lnTo>
                <a:lnTo>
                  <a:pt x="8093" y="4544"/>
                </a:lnTo>
                <a:lnTo>
                  <a:pt x="8071" y="4575"/>
                </a:lnTo>
                <a:lnTo>
                  <a:pt x="8047" y="4606"/>
                </a:lnTo>
                <a:lnTo>
                  <a:pt x="8022" y="4637"/>
                </a:lnTo>
                <a:lnTo>
                  <a:pt x="7994" y="4666"/>
                </a:lnTo>
                <a:lnTo>
                  <a:pt x="6881" y="5778"/>
                </a:lnTo>
                <a:lnTo>
                  <a:pt x="6867" y="5793"/>
                </a:lnTo>
                <a:lnTo>
                  <a:pt x="6855" y="5806"/>
                </a:lnTo>
                <a:lnTo>
                  <a:pt x="6843" y="5821"/>
                </a:lnTo>
                <a:lnTo>
                  <a:pt x="6832" y="5836"/>
                </a:lnTo>
                <a:lnTo>
                  <a:pt x="6820" y="5851"/>
                </a:lnTo>
                <a:lnTo>
                  <a:pt x="6810" y="5866"/>
                </a:lnTo>
                <a:lnTo>
                  <a:pt x="6801" y="5882"/>
                </a:lnTo>
                <a:lnTo>
                  <a:pt x="6792" y="5898"/>
                </a:lnTo>
                <a:lnTo>
                  <a:pt x="6785" y="5914"/>
                </a:lnTo>
                <a:lnTo>
                  <a:pt x="6777" y="5931"/>
                </a:lnTo>
                <a:lnTo>
                  <a:pt x="6770" y="5946"/>
                </a:lnTo>
                <a:lnTo>
                  <a:pt x="6763" y="5963"/>
                </a:lnTo>
                <a:lnTo>
                  <a:pt x="6758" y="5981"/>
                </a:lnTo>
                <a:lnTo>
                  <a:pt x="6752" y="5998"/>
                </a:lnTo>
                <a:lnTo>
                  <a:pt x="6749" y="6015"/>
                </a:lnTo>
                <a:lnTo>
                  <a:pt x="6744" y="6033"/>
                </a:lnTo>
                <a:lnTo>
                  <a:pt x="6742" y="6051"/>
                </a:lnTo>
                <a:lnTo>
                  <a:pt x="6740" y="6068"/>
                </a:lnTo>
                <a:lnTo>
                  <a:pt x="6737" y="6085"/>
                </a:lnTo>
                <a:lnTo>
                  <a:pt x="6736" y="6103"/>
                </a:lnTo>
                <a:lnTo>
                  <a:pt x="6736" y="6121"/>
                </a:lnTo>
                <a:lnTo>
                  <a:pt x="6736" y="6139"/>
                </a:lnTo>
                <a:lnTo>
                  <a:pt x="6737" y="6157"/>
                </a:lnTo>
                <a:lnTo>
                  <a:pt x="6740" y="6175"/>
                </a:lnTo>
                <a:lnTo>
                  <a:pt x="6742" y="6194"/>
                </a:lnTo>
                <a:lnTo>
                  <a:pt x="6744" y="6212"/>
                </a:lnTo>
                <a:lnTo>
                  <a:pt x="6749" y="6230"/>
                </a:lnTo>
                <a:lnTo>
                  <a:pt x="6753" y="6248"/>
                </a:lnTo>
                <a:lnTo>
                  <a:pt x="6758" y="6266"/>
                </a:lnTo>
                <a:lnTo>
                  <a:pt x="6764" y="6284"/>
                </a:lnTo>
                <a:lnTo>
                  <a:pt x="6770" y="6302"/>
                </a:lnTo>
                <a:lnTo>
                  <a:pt x="6778" y="6318"/>
                </a:lnTo>
                <a:lnTo>
                  <a:pt x="6778" y="6320"/>
                </a:lnTo>
                <a:lnTo>
                  <a:pt x="6786" y="6336"/>
                </a:lnTo>
                <a:lnTo>
                  <a:pt x="6793" y="6352"/>
                </a:lnTo>
                <a:lnTo>
                  <a:pt x="6801" y="6368"/>
                </a:lnTo>
                <a:lnTo>
                  <a:pt x="6810" y="6383"/>
                </a:lnTo>
                <a:lnTo>
                  <a:pt x="6820" y="6398"/>
                </a:lnTo>
                <a:lnTo>
                  <a:pt x="6829" y="6413"/>
                </a:lnTo>
                <a:lnTo>
                  <a:pt x="6839" y="6426"/>
                </a:lnTo>
                <a:lnTo>
                  <a:pt x="6851" y="6440"/>
                </a:lnTo>
                <a:lnTo>
                  <a:pt x="6862" y="6453"/>
                </a:lnTo>
                <a:lnTo>
                  <a:pt x="6873" y="6465"/>
                </a:lnTo>
                <a:lnTo>
                  <a:pt x="6884" y="6478"/>
                </a:lnTo>
                <a:lnTo>
                  <a:pt x="6897" y="6489"/>
                </a:lnTo>
                <a:lnTo>
                  <a:pt x="6910" y="6500"/>
                </a:lnTo>
                <a:lnTo>
                  <a:pt x="6922" y="6511"/>
                </a:lnTo>
                <a:lnTo>
                  <a:pt x="6936" y="6521"/>
                </a:lnTo>
                <a:lnTo>
                  <a:pt x="6949" y="6531"/>
                </a:lnTo>
                <a:lnTo>
                  <a:pt x="6964" y="6540"/>
                </a:lnTo>
                <a:lnTo>
                  <a:pt x="6977" y="6549"/>
                </a:lnTo>
                <a:lnTo>
                  <a:pt x="6993" y="6557"/>
                </a:lnTo>
                <a:lnTo>
                  <a:pt x="7007" y="6565"/>
                </a:lnTo>
                <a:lnTo>
                  <a:pt x="7023" y="6572"/>
                </a:lnTo>
                <a:lnTo>
                  <a:pt x="7038" y="6578"/>
                </a:lnTo>
                <a:lnTo>
                  <a:pt x="7055" y="6585"/>
                </a:lnTo>
                <a:lnTo>
                  <a:pt x="7070" y="6591"/>
                </a:lnTo>
                <a:lnTo>
                  <a:pt x="7087" y="6595"/>
                </a:lnTo>
                <a:lnTo>
                  <a:pt x="7103" y="6600"/>
                </a:lnTo>
                <a:lnTo>
                  <a:pt x="7121" y="6604"/>
                </a:lnTo>
                <a:lnTo>
                  <a:pt x="7137" y="6608"/>
                </a:lnTo>
                <a:lnTo>
                  <a:pt x="7154" y="6610"/>
                </a:lnTo>
                <a:lnTo>
                  <a:pt x="7172" y="6612"/>
                </a:lnTo>
                <a:lnTo>
                  <a:pt x="7190" y="6614"/>
                </a:lnTo>
                <a:lnTo>
                  <a:pt x="7208" y="6615"/>
                </a:lnTo>
                <a:lnTo>
                  <a:pt x="7234" y="6617"/>
                </a:lnTo>
                <a:lnTo>
                  <a:pt x="7260" y="6620"/>
                </a:lnTo>
                <a:lnTo>
                  <a:pt x="7285" y="6623"/>
                </a:lnTo>
                <a:lnTo>
                  <a:pt x="7311" y="6629"/>
                </a:lnTo>
                <a:lnTo>
                  <a:pt x="7336" y="6634"/>
                </a:lnTo>
                <a:lnTo>
                  <a:pt x="7362" y="6642"/>
                </a:lnTo>
                <a:lnTo>
                  <a:pt x="7386" y="6651"/>
                </a:lnTo>
                <a:lnTo>
                  <a:pt x="7411" y="6660"/>
                </a:lnTo>
                <a:lnTo>
                  <a:pt x="7434" y="6671"/>
                </a:lnTo>
                <a:lnTo>
                  <a:pt x="7458" y="6684"/>
                </a:lnTo>
                <a:lnTo>
                  <a:pt x="7481" y="6697"/>
                </a:lnTo>
                <a:lnTo>
                  <a:pt x="7504" y="6712"/>
                </a:lnTo>
                <a:lnTo>
                  <a:pt x="7526" y="6727"/>
                </a:lnTo>
                <a:lnTo>
                  <a:pt x="7548" y="6744"/>
                </a:lnTo>
                <a:lnTo>
                  <a:pt x="7569" y="6762"/>
                </a:lnTo>
                <a:lnTo>
                  <a:pt x="7589" y="6781"/>
                </a:lnTo>
                <a:lnTo>
                  <a:pt x="7609" y="6803"/>
                </a:lnTo>
                <a:lnTo>
                  <a:pt x="7628" y="6825"/>
                </a:lnTo>
                <a:lnTo>
                  <a:pt x="7645" y="6847"/>
                </a:lnTo>
                <a:lnTo>
                  <a:pt x="7662" y="6871"/>
                </a:lnTo>
                <a:lnTo>
                  <a:pt x="7676" y="6896"/>
                </a:lnTo>
                <a:lnTo>
                  <a:pt x="7691" y="6920"/>
                </a:lnTo>
                <a:lnTo>
                  <a:pt x="7703" y="6945"/>
                </a:lnTo>
                <a:lnTo>
                  <a:pt x="7715" y="6971"/>
                </a:lnTo>
                <a:lnTo>
                  <a:pt x="7723" y="6996"/>
                </a:lnTo>
                <a:lnTo>
                  <a:pt x="7732" y="7023"/>
                </a:lnTo>
                <a:lnTo>
                  <a:pt x="7739" y="7049"/>
                </a:lnTo>
                <a:lnTo>
                  <a:pt x="7746" y="7076"/>
                </a:lnTo>
                <a:lnTo>
                  <a:pt x="7750" y="7103"/>
                </a:lnTo>
                <a:lnTo>
                  <a:pt x="7753" y="7131"/>
                </a:lnTo>
                <a:lnTo>
                  <a:pt x="7755" y="7158"/>
                </a:lnTo>
                <a:lnTo>
                  <a:pt x="7756" y="7186"/>
                </a:lnTo>
                <a:lnTo>
                  <a:pt x="7755" y="7213"/>
                </a:lnTo>
                <a:lnTo>
                  <a:pt x="7753" y="7240"/>
                </a:lnTo>
                <a:lnTo>
                  <a:pt x="7750" y="7268"/>
                </a:lnTo>
                <a:lnTo>
                  <a:pt x="7746" y="7294"/>
                </a:lnTo>
                <a:lnTo>
                  <a:pt x="7739" y="7321"/>
                </a:lnTo>
                <a:lnTo>
                  <a:pt x="7732" y="7348"/>
                </a:lnTo>
                <a:lnTo>
                  <a:pt x="7723" y="7374"/>
                </a:lnTo>
                <a:lnTo>
                  <a:pt x="7715" y="7400"/>
                </a:lnTo>
                <a:lnTo>
                  <a:pt x="7703" y="7426"/>
                </a:lnTo>
                <a:lnTo>
                  <a:pt x="7691" y="7451"/>
                </a:lnTo>
                <a:lnTo>
                  <a:pt x="7676" y="7476"/>
                </a:lnTo>
                <a:lnTo>
                  <a:pt x="7662" y="7500"/>
                </a:lnTo>
                <a:lnTo>
                  <a:pt x="7645" y="7523"/>
                </a:lnTo>
                <a:lnTo>
                  <a:pt x="7628" y="7545"/>
                </a:lnTo>
                <a:lnTo>
                  <a:pt x="7609" y="7568"/>
                </a:lnTo>
                <a:lnTo>
                  <a:pt x="7589" y="7589"/>
                </a:lnTo>
                <a:lnTo>
                  <a:pt x="7568" y="7609"/>
                </a:lnTo>
                <a:lnTo>
                  <a:pt x="7545" y="7628"/>
                </a:lnTo>
                <a:lnTo>
                  <a:pt x="7523" y="7646"/>
                </a:lnTo>
                <a:lnTo>
                  <a:pt x="7499" y="7662"/>
                </a:lnTo>
                <a:lnTo>
                  <a:pt x="7475" y="7678"/>
                </a:lnTo>
                <a:lnTo>
                  <a:pt x="7450" y="7691"/>
                </a:lnTo>
                <a:lnTo>
                  <a:pt x="7425" y="7703"/>
                </a:lnTo>
                <a:lnTo>
                  <a:pt x="7400" y="7715"/>
                </a:lnTo>
                <a:lnTo>
                  <a:pt x="7374" y="7725"/>
                </a:lnTo>
                <a:lnTo>
                  <a:pt x="7347" y="7733"/>
                </a:lnTo>
                <a:lnTo>
                  <a:pt x="7321" y="7740"/>
                </a:lnTo>
                <a:lnTo>
                  <a:pt x="7294" y="7746"/>
                </a:lnTo>
                <a:lnTo>
                  <a:pt x="7266" y="7750"/>
                </a:lnTo>
                <a:lnTo>
                  <a:pt x="7239" y="7754"/>
                </a:lnTo>
                <a:lnTo>
                  <a:pt x="7213" y="7756"/>
                </a:lnTo>
                <a:lnTo>
                  <a:pt x="7185" y="7756"/>
                </a:lnTo>
                <a:lnTo>
                  <a:pt x="7158" y="7756"/>
                </a:lnTo>
                <a:lnTo>
                  <a:pt x="7131" y="7754"/>
                </a:lnTo>
                <a:lnTo>
                  <a:pt x="7103" y="7750"/>
                </a:lnTo>
                <a:lnTo>
                  <a:pt x="7076" y="7746"/>
                </a:lnTo>
                <a:lnTo>
                  <a:pt x="7049" y="7740"/>
                </a:lnTo>
                <a:lnTo>
                  <a:pt x="7022" y="7733"/>
                </a:lnTo>
                <a:lnTo>
                  <a:pt x="6996" y="7725"/>
                </a:lnTo>
                <a:lnTo>
                  <a:pt x="6971" y="7715"/>
                </a:lnTo>
                <a:lnTo>
                  <a:pt x="6945" y="7703"/>
                </a:lnTo>
                <a:lnTo>
                  <a:pt x="6919" y="7691"/>
                </a:lnTo>
                <a:lnTo>
                  <a:pt x="6894" y="7678"/>
                </a:lnTo>
                <a:lnTo>
                  <a:pt x="6871" y="7662"/>
                </a:lnTo>
                <a:lnTo>
                  <a:pt x="6847" y="7646"/>
                </a:lnTo>
                <a:lnTo>
                  <a:pt x="6825" y="7628"/>
                </a:lnTo>
                <a:lnTo>
                  <a:pt x="6802" y="7609"/>
                </a:lnTo>
                <a:lnTo>
                  <a:pt x="6781" y="7589"/>
                </a:lnTo>
                <a:lnTo>
                  <a:pt x="6762" y="7569"/>
                </a:lnTo>
                <a:lnTo>
                  <a:pt x="6744" y="7548"/>
                </a:lnTo>
                <a:lnTo>
                  <a:pt x="6727" y="7526"/>
                </a:lnTo>
                <a:lnTo>
                  <a:pt x="6712" y="7504"/>
                </a:lnTo>
                <a:lnTo>
                  <a:pt x="6697" y="7482"/>
                </a:lnTo>
                <a:lnTo>
                  <a:pt x="6684" y="7459"/>
                </a:lnTo>
                <a:lnTo>
                  <a:pt x="6671" y="7435"/>
                </a:lnTo>
                <a:lnTo>
                  <a:pt x="6660" y="7411"/>
                </a:lnTo>
                <a:lnTo>
                  <a:pt x="6650" y="7386"/>
                </a:lnTo>
                <a:lnTo>
                  <a:pt x="6642" y="7362"/>
                </a:lnTo>
                <a:lnTo>
                  <a:pt x="6634" y="7337"/>
                </a:lnTo>
                <a:lnTo>
                  <a:pt x="6628" y="7311"/>
                </a:lnTo>
                <a:lnTo>
                  <a:pt x="6623" y="7285"/>
                </a:lnTo>
                <a:lnTo>
                  <a:pt x="6619" y="7260"/>
                </a:lnTo>
                <a:lnTo>
                  <a:pt x="6616" y="7234"/>
                </a:lnTo>
                <a:lnTo>
                  <a:pt x="6614" y="7208"/>
                </a:lnTo>
                <a:lnTo>
                  <a:pt x="6613" y="7190"/>
                </a:lnTo>
                <a:lnTo>
                  <a:pt x="6612" y="7172"/>
                </a:lnTo>
                <a:lnTo>
                  <a:pt x="6610" y="7156"/>
                </a:lnTo>
                <a:lnTo>
                  <a:pt x="6606" y="7138"/>
                </a:lnTo>
                <a:lnTo>
                  <a:pt x="6603" y="7121"/>
                </a:lnTo>
                <a:lnTo>
                  <a:pt x="6600" y="7104"/>
                </a:lnTo>
                <a:lnTo>
                  <a:pt x="6595" y="7087"/>
                </a:lnTo>
                <a:lnTo>
                  <a:pt x="6590" y="7070"/>
                </a:lnTo>
                <a:lnTo>
                  <a:pt x="6584" y="7055"/>
                </a:lnTo>
                <a:lnTo>
                  <a:pt x="6578" y="7039"/>
                </a:lnTo>
                <a:lnTo>
                  <a:pt x="6572" y="7023"/>
                </a:lnTo>
                <a:lnTo>
                  <a:pt x="6565" y="7008"/>
                </a:lnTo>
                <a:lnTo>
                  <a:pt x="6557" y="6993"/>
                </a:lnTo>
                <a:lnTo>
                  <a:pt x="6548" y="6978"/>
                </a:lnTo>
                <a:lnTo>
                  <a:pt x="6540" y="6964"/>
                </a:lnTo>
                <a:lnTo>
                  <a:pt x="6530" y="6949"/>
                </a:lnTo>
                <a:lnTo>
                  <a:pt x="6521" y="6936"/>
                </a:lnTo>
                <a:lnTo>
                  <a:pt x="6510" y="6922"/>
                </a:lnTo>
                <a:lnTo>
                  <a:pt x="6500" y="6910"/>
                </a:lnTo>
                <a:lnTo>
                  <a:pt x="6489" y="6898"/>
                </a:lnTo>
                <a:lnTo>
                  <a:pt x="6477" y="6885"/>
                </a:lnTo>
                <a:lnTo>
                  <a:pt x="6465" y="6873"/>
                </a:lnTo>
                <a:lnTo>
                  <a:pt x="6452" y="6862"/>
                </a:lnTo>
                <a:lnTo>
                  <a:pt x="6439" y="6851"/>
                </a:lnTo>
                <a:lnTo>
                  <a:pt x="6426" y="6841"/>
                </a:lnTo>
                <a:lnTo>
                  <a:pt x="6411" y="6831"/>
                </a:lnTo>
                <a:lnTo>
                  <a:pt x="6398" y="6820"/>
                </a:lnTo>
                <a:lnTo>
                  <a:pt x="6382" y="6812"/>
                </a:lnTo>
                <a:lnTo>
                  <a:pt x="6368" y="6803"/>
                </a:lnTo>
                <a:lnTo>
                  <a:pt x="6352" y="6794"/>
                </a:lnTo>
                <a:lnTo>
                  <a:pt x="6336" y="6786"/>
                </a:lnTo>
                <a:lnTo>
                  <a:pt x="6320" y="6779"/>
                </a:lnTo>
                <a:lnTo>
                  <a:pt x="6318" y="6778"/>
                </a:lnTo>
                <a:lnTo>
                  <a:pt x="6300" y="6771"/>
                </a:lnTo>
                <a:lnTo>
                  <a:pt x="6283" y="6764"/>
                </a:lnTo>
                <a:lnTo>
                  <a:pt x="6266" y="6759"/>
                </a:lnTo>
                <a:lnTo>
                  <a:pt x="6248" y="6753"/>
                </a:lnTo>
                <a:lnTo>
                  <a:pt x="6229" y="6749"/>
                </a:lnTo>
                <a:lnTo>
                  <a:pt x="6211" y="6745"/>
                </a:lnTo>
                <a:lnTo>
                  <a:pt x="6193" y="6742"/>
                </a:lnTo>
                <a:lnTo>
                  <a:pt x="6175" y="6740"/>
                </a:lnTo>
                <a:lnTo>
                  <a:pt x="6157" y="6738"/>
                </a:lnTo>
                <a:lnTo>
                  <a:pt x="6139" y="6736"/>
                </a:lnTo>
                <a:lnTo>
                  <a:pt x="6121" y="6736"/>
                </a:lnTo>
                <a:lnTo>
                  <a:pt x="6103" y="6736"/>
                </a:lnTo>
                <a:lnTo>
                  <a:pt x="6085" y="6738"/>
                </a:lnTo>
                <a:lnTo>
                  <a:pt x="6067" y="6740"/>
                </a:lnTo>
                <a:lnTo>
                  <a:pt x="6049" y="6742"/>
                </a:lnTo>
                <a:lnTo>
                  <a:pt x="6033" y="6745"/>
                </a:lnTo>
                <a:lnTo>
                  <a:pt x="6015" y="6749"/>
                </a:lnTo>
                <a:lnTo>
                  <a:pt x="5998" y="6753"/>
                </a:lnTo>
                <a:lnTo>
                  <a:pt x="5980" y="6758"/>
                </a:lnTo>
                <a:lnTo>
                  <a:pt x="5963" y="6763"/>
                </a:lnTo>
                <a:lnTo>
                  <a:pt x="5946" y="6770"/>
                </a:lnTo>
                <a:lnTo>
                  <a:pt x="5930" y="6777"/>
                </a:lnTo>
                <a:lnTo>
                  <a:pt x="5914" y="6785"/>
                </a:lnTo>
                <a:lnTo>
                  <a:pt x="5897" y="6792"/>
                </a:lnTo>
                <a:lnTo>
                  <a:pt x="5881" y="6801"/>
                </a:lnTo>
                <a:lnTo>
                  <a:pt x="5866" y="6812"/>
                </a:lnTo>
                <a:lnTo>
                  <a:pt x="5850" y="6822"/>
                </a:lnTo>
                <a:lnTo>
                  <a:pt x="5835" y="6832"/>
                </a:lnTo>
                <a:lnTo>
                  <a:pt x="5821" y="6843"/>
                </a:lnTo>
                <a:lnTo>
                  <a:pt x="5806" y="6855"/>
                </a:lnTo>
                <a:lnTo>
                  <a:pt x="5792" y="6868"/>
                </a:lnTo>
                <a:lnTo>
                  <a:pt x="5778" y="6881"/>
                </a:lnTo>
                <a:lnTo>
                  <a:pt x="4666" y="7994"/>
                </a:lnTo>
                <a:lnTo>
                  <a:pt x="4637" y="8022"/>
                </a:lnTo>
                <a:lnTo>
                  <a:pt x="4606" y="8047"/>
                </a:lnTo>
                <a:lnTo>
                  <a:pt x="4575" y="8072"/>
                </a:lnTo>
                <a:lnTo>
                  <a:pt x="4542" y="8094"/>
                </a:lnTo>
                <a:lnTo>
                  <a:pt x="4510" y="8115"/>
                </a:lnTo>
                <a:lnTo>
                  <a:pt x="4476" y="8134"/>
                </a:lnTo>
                <a:lnTo>
                  <a:pt x="4442" y="8151"/>
                </a:lnTo>
                <a:lnTo>
                  <a:pt x="4407" y="8166"/>
                </a:lnTo>
                <a:lnTo>
                  <a:pt x="4371" y="8179"/>
                </a:lnTo>
                <a:lnTo>
                  <a:pt x="4335" y="8191"/>
                </a:lnTo>
                <a:lnTo>
                  <a:pt x="4298" y="8201"/>
                </a:lnTo>
                <a:lnTo>
                  <a:pt x="4261" y="8209"/>
                </a:lnTo>
                <a:lnTo>
                  <a:pt x="4224" y="8214"/>
                </a:lnTo>
                <a:lnTo>
                  <a:pt x="4186" y="8219"/>
                </a:lnTo>
                <a:lnTo>
                  <a:pt x="4149" y="8222"/>
                </a:lnTo>
                <a:lnTo>
                  <a:pt x="4111" y="8223"/>
                </a:lnTo>
                <a:lnTo>
                  <a:pt x="4073" y="8222"/>
                </a:lnTo>
                <a:lnTo>
                  <a:pt x="4036" y="8219"/>
                </a:lnTo>
                <a:lnTo>
                  <a:pt x="3998" y="8214"/>
                </a:lnTo>
                <a:lnTo>
                  <a:pt x="3961" y="8209"/>
                </a:lnTo>
                <a:lnTo>
                  <a:pt x="3924" y="8201"/>
                </a:lnTo>
                <a:lnTo>
                  <a:pt x="3887" y="8191"/>
                </a:lnTo>
                <a:lnTo>
                  <a:pt x="3851" y="8179"/>
                </a:lnTo>
                <a:lnTo>
                  <a:pt x="3815" y="8166"/>
                </a:lnTo>
                <a:lnTo>
                  <a:pt x="3780" y="8151"/>
                </a:lnTo>
                <a:lnTo>
                  <a:pt x="3746" y="8134"/>
                </a:lnTo>
                <a:lnTo>
                  <a:pt x="3712" y="8115"/>
                </a:lnTo>
                <a:lnTo>
                  <a:pt x="3680" y="8094"/>
                </a:lnTo>
                <a:lnTo>
                  <a:pt x="3647" y="8072"/>
                </a:lnTo>
                <a:lnTo>
                  <a:pt x="3616" y="8047"/>
                </a:lnTo>
                <a:lnTo>
                  <a:pt x="3585" y="8022"/>
                </a:lnTo>
                <a:lnTo>
                  <a:pt x="3556" y="7994"/>
                </a:lnTo>
                <a:lnTo>
                  <a:pt x="2245" y="6684"/>
                </a:lnTo>
                <a:lnTo>
                  <a:pt x="2259" y="6677"/>
                </a:lnTo>
                <a:lnTo>
                  <a:pt x="2273" y="6673"/>
                </a:lnTo>
                <a:lnTo>
                  <a:pt x="2287" y="6668"/>
                </a:lnTo>
                <a:lnTo>
                  <a:pt x="2301" y="6664"/>
                </a:lnTo>
                <a:lnTo>
                  <a:pt x="2317" y="6661"/>
                </a:lnTo>
                <a:lnTo>
                  <a:pt x="2332" y="6658"/>
                </a:lnTo>
                <a:lnTo>
                  <a:pt x="2347" y="6657"/>
                </a:lnTo>
                <a:lnTo>
                  <a:pt x="2363" y="6656"/>
                </a:lnTo>
                <a:lnTo>
                  <a:pt x="2399" y="6654"/>
                </a:lnTo>
                <a:lnTo>
                  <a:pt x="2434" y="6649"/>
                </a:lnTo>
                <a:lnTo>
                  <a:pt x="2469" y="6645"/>
                </a:lnTo>
                <a:lnTo>
                  <a:pt x="2504" y="6637"/>
                </a:lnTo>
                <a:lnTo>
                  <a:pt x="2539" y="6628"/>
                </a:lnTo>
                <a:lnTo>
                  <a:pt x="2573" y="6618"/>
                </a:lnTo>
                <a:lnTo>
                  <a:pt x="2606" y="6605"/>
                </a:lnTo>
                <a:lnTo>
                  <a:pt x="2640" y="6592"/>
                </a:lnTo>
                <a:lnTo>
                  <a:pt x="2672" y="6577"/>
                </a:lnTo>
                <a:lnTo>
                  <a:pt x="2703" y="6561"/>
                </a:lnTo>
                <a:lnTo>
                  <a:pt x="2734" y="6544"/>
                </a:lnTo>
                <a:lnTo>
                  <a:pt x="2763" y="6524"/>
                </a:lnTo>
                <a:lnTo>
                  <a:pt x="2792" y="6503"/>
                </a:lnTo>
                <a:lnTo>
                  <a:pt x="2821" y="6481"/>
                </a:lnTo>
                <a:lnTo>
                  <a:pt x="2848" y="6457"/>
                </a:lnTo>
                <a:lnTo>
                  <a:pt x="2874" y="6432"/>
                </a:lnTo>
                <a:lnTo>
                  <a:pt x="2902" y="6404"/>
                </a:lnTo>
                <a:lnTo>
                  <a:pt x="2927" y="6375"/>
                </a:lnTo>
                <a:lnTo>
                  <a:pt x="2951" y="6343"/>
                </a:lnTo>
                <a:lnTo>
                  <a:pt x="2973" y="6312"/>
                </a:lnTo>
                <a:lnTo>
                  <a:pt x="2993" y="6279"/>
                </a:lnTo>
                <a:lnTo>
                  <a:pt x="3012" y="6247"/>
                </a:lnTo>
                <a:lnTo>
                  <a:pt x="3027" y="6213"/>
                </a:lnTo>
                <a:lnTo>
                  <a:pt x="3043" y="6178"/>
                </a:lnTo>
                <a:lnTo>
                  <a:pt x="3055" y="6144"/>
                </a:lnTo>
                <a:lnTo>
                  <a:pt x="3068" y="6108"/>
                </a:lnTo>
                <a:lnTo>
                  <a:pt x="3077" y="6073"/>
                </a:lnTo>
                <a:lnTo>
                  <a:pt x="3085" y="6036"/>
                </a:lnTo>
                <a:lnTo>
                  <a:pt x="3091" y="6000"/>
                </a:lnTo>
                <a:lnTo>
                  <a:pt x="3096" y="5963"/>
                </a:lnTo>
                <a:lnTo>
                  <a:pt x="3098" y="5926"/>
                </a:lnTo>
                <a:lnTo>
                  <a:pt x="3099" y="5890"/>
                </a:lnTo>
                <a:lnTo>
                  <a:pt x="3098" y="5853"/>
                </a:lnTo>
                <a:lnTo>
                  <a:pt x="3096" y="5817"/>
                </a:lnTo>
                <a:lnTo>
                  <a:pt x="3091" y="5780"/>
                </a:lnTo>
                <a:lnTo>
                  <a:pt x="3085" y="5744"/>
                </a:lnTo>
                <a:lnTo>
                  <a:pt x="3077" y="5708"/>
                </a:lnTo>
                <a:lnTo>
                  <a:pt x="3068" y="5672"/>
                </a:lnTo>
                <a:lnTo>
                  <a:pt x="3055" y="5636"/>
                </a:lnTo>
                <a:lnTo>
                  <a:pt x="3043" y="5601"/>
                </a:lnTo>
                <a:lnTo>
                  <a:pt x="3027" y="5568"/>
                </a:lnTo>
                <a:lnTo>
                  <a:pt x="3012" y="5533"/>
                </a:lnTo>
                <a:lnTo>
                  <a:pt x="2993" y="5501"/>
                </a:lnTo>
                <a:lnTo>
                  <a:pt x="2973" y="5468"/>
                </a:lnTo>
                <a:lnTo>
                  <a:pt x="2951" y="5437"/>
                </a:lnTo>
                <a:lnTo>
                  <a:pt x="2927" y="5406"/>
                </a:lnTo>
                <a:lnTo>
                  <a:pt x="2902" y="5376"/>
                </a:lnTo>
                <a:lnTo>
                  <a:pt x="2874" y="5348"/>
                </a:lnTo>
                <a:lnTo>
                  <a:pt x="2846" y="5321"/>
                </a:lnTo>
                <a:lnTo>
                  <a:pt x="2816" y="5295"/>
                </a:lnTo>
                <a:lnTo>
                  <a:pt x="2785" y="5272"/>
                </a:lnTo>
                <a:lnTo>
                  <a:pt x="2754" y="5250"/>
                </a:lnTo>
                <a:lnTo>
                  <a:pt x="2722" y="5229"/>
                </a:lnTo>
                <a:lnTo>
                  <a:pt x="2689" y="5211"/>
                </a:lnTo>
                <a:lnTo>
                  <a:pt x="2655" y="5195"/>
                </a:lnTo>
                <a:lnTo>
                  <a:pt x="2621" y="5180"/>
                </a:lnTo>
                <a:lnTo>
                  <a:pt x="2586" y="5167"/>
                </a:lnTo>
                <a:lnTo>
                  <a:pt x="2550" y="5155"/>
                </a:lnTo>
                <a:lnTo>
                  <a:pt x="2515" y="5145"/>
                </a:lnTo>
                <a:lnTo>
                  <a:pt x="2478" y="5137"/>
                </a:lnTo>
                <a:lnTo>
                  <a:pt x="2443" y="5132"/>
                </a:lnTo>
                <a:lnTo>
                  <a:pt x="2406" y="5127"/>
                </a:lnTo>
                <a:lnTo>
                  <a:pt x="2369" y="5124"/>
                </a:lnTo>
                <a:lnTo>
                  <a:pt x="2333" y="5123"/>
                </a:lnTo>
                <a:lnTo>
                  <a:pt x="2296" y="5124"/>
                </a:lnTo>
                <a:lnTo>
                  <a:pt x="2259" y="5127"/>
                </a:lnTo>
                <a:lnTo>
                  <a:pt x="2222" y="5132"/>
                </a:lnTo>
                <a:lnTo>
                  <a:pt x="2186" y="5137"/>
                </a:lnTo>
                <a:lnTo>
                  <a:pt x="2150" y="5145"/>
                </a:lnTo>
                <a:lnTo>
                  <a:pt x="2114" y="5155"/>
                </a:lnTo>
                <a:lnTo>
                  <a:pt x="2078" y="5167"/>
                </a:lnTo>
                <a:lnTo>
                  <a:pt x="2044" y="5180"/>
                </a:lnTo>
                <a:lnTo>
                  <a:pt x="2010" y="5195"/>
                </a:lnTo>
                <a:lnTo>
                  <a:pt x="1975" y="5211"/>
                </a:lnTo>
                <a:lnTo>
                  <a:pt x="1943" y="5229"/>
                </a:lnTo>
                <a:lnTo>
                  <a:pt x="1910" y="5250"/>
                </a:lnTo>
                <a:lnTo>
                  <a:pt x="1879" y="5272"/>
                </a:lnTo>
                <a:lnTo>
                  <a:pt x="1849" y="5295"/>
                </a:lnTo>
                <a:lnTo>
                  <a:pt x="1818" y="5321"/>
                </a:lnTo>
                <a:lnTo>
                  <a:pt x="1790" y="5348"/>
                </a:lnTo>
                <a:lnTo>
                  <a:pt x="1765" y="5374"/>
                </a:lnTo>
                <a:lnTo>
                  <a:pt x="1741" y="5402"/>
                </a:lnTo>
                <a:lnTo>
                  <a:pt x="1719" y="5430"/>
                </a:lnTo>
                <a:lnTo>
                  <a:pt x="1699" y="5459"/>
                </a:lnTo>
                <a:lnTo>
                  <a:pt x="1680" y="5489"/>
                </a:lnTo>
                <a:lnTo>
                  <a:pt x="1662" y="5520"/>
                </a:lnTo>
                <a:lnTo>
                  <a:pt x="1645" y="5551"/>
                </a:lnTo>
                <a:lnTo>
                  <a:pt x="1630" y="5582"/>
                </a:lnTo>
                <a:lnTo>
                  <a:pt x="1617" y="5616"/>
                </a:lnTo>
                <a:lnTo>
                  <a:pt x="1604" y="5650"/>
                </a:lnTo>
                <a:lnTo>
                  <a:pt x="1594" y="5684"/>
                </a:lnTo>
                <a:lnTo>
                  <a:pt x="1585" y="5718"/>
                </a:lnTo>
                <a:lnTo>
                  <a:pt x="1579" y="5754"/>
                </a:lnTo>
                <a:lnTo>
                  <a:pt x="1573" y="5789"/>
                </a:lnTo>
                <a:lnTo>
                  <a:pt x="1569" y="5823"/>
                </a:lnTo>
                <a:lnTo>
                  <a:pt x="1566" y="5859"/>
                </a:lnTo>
                <a:lnTo>
                  <a:pt x="1565" y="5875"/>
                </a:lnTo>
                <a:lnTo>
                  <a:pt x="1564" y="5890"/>
                </a:lnTo>
                <a:lnTo>
                  <a:pt x="1562" y="5906"/>
                </a:lnTo>
                <a:lnTo>
                  <a:pt x="1559" y="5921"/>
                </a:lnTo>
                <a:lnTo>
                  <a:pt x="1554" y="5935"/>
                </a:lnTo>
                <a:lnTo>
                  <a:pt x="1550" y="5950"/>
                </a:lnTo>
                <a:lnTo>
                  <a:pt x="1545" y="5963"/>
                </a:lnTo>
                <a:lnTo>
                  <a:pt x="1539" y="5977"/>
                </a:lnTo>
                <a:lnTo>
                  <a:pt x="228" y="4666"/>
                </a:lnTo>
                <a:lnTo>
                  <a:pt x="200" y="4637"/>
                </a:lnTo>
                <a:lnTo>
                  <a:pt x="175" y="4606"/>
                </a:lnTo>
                <a:lnTo>
                  <a:pt x="151" y="4575"/>
                </a:lnTo>
                <a:lnTo>
                  <a:pt x="129" y="4544"/>
                </a:lnTo>
                <a:lnTo>
                  <a:pt x="107" y="4510"/>
                </a:lnTo>
                <a:lnTo>
                  <a:pt x="88" y="4476"/>
                </a:lnTo>
                <a:lnTo>
                  <a:pt x="72" y="4442"/>
                </a:lnTo>
                <a:lnTo>
                  <a:pt x="57" y="4407"/>
                </a:lnTo>
                <a:lnTo>
                  <a:pt x="44" y="4371"/>
                </a:lnTo>
                <a:lnTo>
                  <a:pt x="31" y="4335"/>
                </a:lnTo>
                <a:lnTo>
                  <a:pt x="22" y="4298"/>
                </a:lnTo>
                <a:lnTo>
                  <a:pt x="13" y="4261"/>
                </a:lnTo>
                <a:lnTo>
                  <a:pt x="8" y="4224"/>
                </a:lnTo>
                <a:lnTo>
                  <a:pt x="3" y="4186"/>
                </a:lnTo>
                <a:lnTo>
                  <a:pt x="1" y="4149"/>
                </a:lnTo>
                <a:lnTo>
                  <a:pt x="0" y="4111"/>
                </a:lnTo>
                <a:lnTo>
                  <a:pt x="1" y="4074"/>
                </a:lnTo>
                <a:lnTo>
                  <a:pt x="3" y="4036"/>
                </a:lnTo>
                <a:lnTo>
                  <a:pt x="8" y="3999"/>
                </a:lnTo>
                <a:lnTo>
                  <a:pt x="13" y="3961"/>
                </a:lnTo>
                <a:lnTo>
                  <a:pt x="22" y="3924"/>
                </a:lnTo>
                <a:lnTo>
                  <a:pt x="31" y="3888"/>
                </a:lnTo>
                <a:lnTo>
                  <a:pt x="44" y="3851"/>
                </a:lnTo>
                <a:lnTo>
                  <a:pt x="57" y="3816"/>
                </a:lnTo>
                <a:lnTo>
                  <a:pt x="72" y="3781"/>
                </a:lnTo>
                <a:lnTo>
                  <a:pt x="88" y="3746"/>
                </a:lnTo>
                <a:lnTo>
                  <a:pt x="107" y="3712"/>
                </a:lnTo>
                <a:lnTo>
                  <a:pt x="129" y="3680"/>
                </a:lnTo>
                <a:lnTo>
                  <a:pt x="151" y="3647"/>
                </a:lnTo>
                <a:lnTo>
                  <a:pt x="175" y="3616"/>
                </a:lnTo>
                <a:lnTo>
                  <a:pt x="200" y="3586"/>
                </a:lnTo>
                <a:lnTo>
                  <a:pt x="228" y="3556"/>
                </a:lnTo>
                <a:lnTo>
                  <a:pt x="1341" y="2444"/>
                </a:lnTo>
                <a:lnTo>
                  <a:pt x="1355" y="2430"/>
                </a:lnTo>
                <a:lnTo>
                  <a:pt x="1367" y="2416"/>
                </a:lnTo>
                <a:lnTo>
                  <a:pt x="1379" y="2401"/>
                </a:lnTo>
                <a:lnTo>
                  <a:pt x="1390" y="2387"/>
                </a:lnTo>
                <a:lnTo>
                  <a:pt x="1402" y="2372"/>
                </a:lnTo>
                <a:lnTo>
                  <a:pt x="1412" y="2356"/>
                </a:lnTo>
                <a:lnTo>
                  <a:pt x="1421" y="2341"/>
                </a:lnTo>
                <a:lnTo>
                  <a:pt x="1430" y="2325"/>
                </a:lnTo>
                <a:lnTo>
                  <a:pt x="1437" y="2309"/>
                </a:lnTo>
                <a:lnTo>
                  <a:pt x="1445" y="2293"/>
                </a:lnTo>
                <a:lnTo>
                  <a:pt x="1452" y="2276"/>
                </a:lnTo>
                <a:lnTo>
                  <a:pt x="1459" y="2259"/>
                </a:lnTo>
                <a:lnTo>
                  <a:pt x="1464" y="2242"/>
                </a:lnTo>
                <a:lnTo>
                  <a:pt x="1470" y="2225"/>
                </a:lnTo>
                <a:lnTo>
                  <a:pt x="1473" y="2207"/>
                </a:lnTo>
                <a:lnTo>
                  <a:pt x="1478" y="2191"/>
                </a:lnTo>
                <a:lnTo>
                  <a:pt x="1480" y="2173"/>
                </a:lnTo>
                <a:lnTo>
                  <a:pt x="1482" y="2155"/>
                </a:lnTo>
                <a:lnTo>
                  <a:pt x="1485" y="2137"/>
                </a:lnTo>
                <a:lnTo>
                  <a:pt x="1486" y="2119"/>
                </a:lnTo>
                <a:lnTo>
                  <a:pt x="1486" y="2101"/>
                </a:lnTo>
                <a:lnTo>
                  <a:pt x="1486" y="2083"/>
                </a:lnTo>
                <a:lnTo>
                  <a:pt x="1485" y="2065"/>
                </a:lnTo>
                <a:lnTo>
                  <a:pt x="1482" y="2047"/>
                </a:lnTo>
                <a:lnTo>
                  <a:pt x="1480" y="2029"/>
                </a:lnTo>
                <a:lnTo>
                  <a:pt x="1478" y="2011"/>
                </a:lnTo>
                <a:lnTo>
                  <a:pt x="1473" y="1993"/>
                </a:lnTo>
                <a:lnTo>
                  <a:pt x="1469" y="1975"/>
                </a:lnTo>
                <a:lnTo>
                  <a:pt x="1464" y="1958"/>
                </a:lnTo>
                <a:lnTo>
                  <a:pt x="1458" y="1940"/>
                </a:lnTo>
                <a:lnTo>
                  <a:pt x="1452" y="1922"/>
                </a:lnTo>
                <a:lnTo>
                  <a:pt x="1444" y="1904"/>
                </a:lnTo>
                <a:lnTo>
                  <a:pt x="1444" y="1903"/>
                </a:lnTo>
                <a:lnTo>
                  <a:pt x="1436" y="1887"/>
                </a:lnTo>
                <a:lnTo>
                  <a:pt x="1429" y="1870"/>
                </a:lnTo>
                <a:lnTo>
                  <a:pt x="1421" y="1854"/>
                </a:lnTo>
                <a:lnTo>
                  <a:pt x="1412" y="1840"/>
                </a:lnTo>
                <a:lnTo>
                  <a:pt x="1402" y="1825"/>
                </a:lnTo>
                <a:lnTo>
                  <a:pt x="1393" y="1811"/>
                </a:lnTo>
                <a:lnTo>
                  <a:pt x="1383" y="1797"/>
                </a:lnTo>
                <a:lnTo>
                  <a:pt x="1371" y="1783"/>
                </a:lnTo>
                <a:lnTo>
                  <a:pt x="1360" y="1770"/>
                </a:lnTo>
                <a:lnTo>
                  <a:pt x="1349" y="1758"/>
                </a:lnTo>
                <a:lnTo>
                  <a:pt x="1338" y="1746"/>
                </a:lnTo>
                <a:lnTo>
                  <a:pt x="1325" y="1733"/>
                </a:lnTo>
                <a:lnTo>
                  <a:pt x="1313" y="1722"/>
                </a:lnTo>
                <a:lnTo>
                  <a:pt x="1300" y="1712"/>
                </a:lnTo>
                <a:lnTo>
                  <a:pt x="1286" y="1702"/>
                </a:lnTo>
                <a:lnTo>
                  <a:pt x="1273" y="1692"/>
                </a:lnTo>
                <a:lnTo>
                  <a:pt x="1258" y="1683"/>
                </a:lnTo>
                <a:lnTo>
                  <a:pt x="1245" y="1674"/>
                </a:lnTo>
                <a:lnTo>
                  <a:pt x="1229" y="1666"/>
                </a:lnTo>
                <a:lnTo>
                  <a:pt x="1215" y="1658"/>
                </a:lnTo>
                <a:lnTo>
                  <a:pt x="1199" y="1650"/>
                </a:lnTo>
                <a:lnTo>
                  <a:pt x="1184" y="1644"/>
                </a:lnTo>
                <a:lnTo>
                  <a:pt x="1167" y="1638"/>
                </a:lnTo>
                <a:lnTo>
                  <a:pt x="1152" y="1633"/>
                </a:lnTo>
                <a:lnTo>
                  <a:pt x="1135" y="1627"/>
                </a:lnTo>
                <a:lnTo>
                  <a:pt x="1119" y="1622"/>
                </a:lnTo>
                <a:lnTo>
                  <a:pt x="1102" y="1619"/>
                </a:lnTo>
                <a:lnTo>
                  <a:pt x="1085" y="1616"/>
                </a:lnTo>
                <a:lnTo>
                  <a:pt x="1068" y="1612"/>
                </a:lnTo>
                <a:lnTo>
                  <a:pt x="1050" y="1610"/>
                </a:lnTo>
                <a:lnTo>
                  <a:pt x="1032" y="1609"/>
                </a:lnTo>
                <a:lnTo>
                  <a:pt x="1014" y="1608"/>
                </a:lnTo>
                <a:lnTo>
                  <a:pt x="988" y="1607"/>
                </a:lnTo>
                <a:lnTo>
                  <a:pt x="962" y="1603"/>
                </a:lnTo>
                <a:lnTo>
                  <a:pt x="937" y="1600"/>
                </a:lnTo>
                <a:lnTo>
                  <a:pt x="911" y="1594"/>
                </a:lnTo>
                <a:lnTo>
                  <a:pt x="886" y="1588"/>
                </a:lnTo>
                <a:lnTo>
                  <a:pt x="860" y="1581"/>
                </a:lnTo>
                <a:lnTo>
                  <a:pt x="836" y="1572"/>
                </a:lnTo>
                <a:lnTo>
                  <a:pt x="811" y="1562"/>
                </a:lnTo>
                <a:lnTo>
                  <a:pt x="788" y="1551"/>
                </a:lnTo>
                <a:lnTo>
                  <a:pt x="764" y="1538"/>
                </a:lnTo>
                <a:lnTo>
                  <a:pt x="741" y="1525"/>
                </a:lnTo>
                <a:lnTo>
                  <a:pt x="718" y="1512"/>
                </a:lnTo>
                <a:lnTo>
                  <a:pt x="696" y="1496"/>
                </a:lnTo>
                <a:lnTo>
                  <a:pt x="674" y="1478"/>
                </a:lnTo>
                <a:lnTo>
                  <a:pt x="653" y="1460"/>
                </a:lnTo>
                <a:lnTo>
                  <a:pt x="633" y="1441"/>
                </a:lnTo>
                <a:lnTo>
                  <a:pt x="613" y="1420"/>
                </a:lnTo>
                <a:lnTo>
                  <a:pt x="594" y="1398"/>
                </a:lnTo>
                <a:lnTo>
                  <a:pt x="577" y="1375"/>
                </a:lnTo>
                <a:lnTo>
                  <a:pt x="560" y="1351"/>
                </a:lnTo>
                <a:lnTo>
                  <a:pt x="546" y="1328"/>
                </a:lnTo>
                <a:lnTo>
                  <a:pt x="531" y="1303"/>
                </a:lnTo>
                <a:lnTo>
                  <a:pt x="519" y="1277"/>
                </a:lnTo>
                <a:lnTo>
                  <a:pt x="507" y="1253"/>
                </a:lnTo>
                <a:lnTo>
                  <a:pt x="499" y="1227"/>
                </a:lnTo>
                <a:lnTo>
                  <a:pt x="490" y="1200"/>
                </a:lnTo>
                <a:lnTo>
                  <a:pt x="483" y="1173"/>
                </a:lnTo>
                <a:lnTo>
                  <a:pt x="477" y="1146"/>
                </a:lnTo>
                <a:lnTo>
                  <a:pt x="472" y="1119"/>
                </a:lnTo>
                <a:lnTo>
                  <a:pt x="469" y="1092"/>
                </a:lnTo>
                <a:lnTo>
                  <a:pt x="467" y="1064"/>
                </a:lnTo>
                <a:lnTo>
                  <a:pt x="466" y="1038"/>
                </a:lnTo>
                <a:lnTo>
                  <a:pt x="467" y="1010"/>
                </a:lnTo>
                <a:lnTo>
                  <a:pt x="469" y="983"/>
                </a:lnTo>
                <a:lnTo>
                  <a:pt x="472" y="956"/>
                </a:lnTo>
                <a:lnTo>
                  <a:pt x="477" y="929"/>
                </a:lnTo>
                <a:lnTo>
                  <a:pt x="483" y="902"/>
                </a:lnTo>
                <a:lnTo>
                  <a:pt x="490" y="875"/>
                </a:lnTo>
                <a:lnTo>
                  <a:pt x="499" y="848"/>
                </a:lnTo>
                <a:lnTo>
                  <a:pt x="507" y="822"/>
                </a:lnTo>
                <a:lnTo>
                  <a:pt x="519" y="797"/>
                </a:lnTo>
                <a:lnTo>
                  <a:pt x="531" y="772"/>
                </a:lnTo>
                <a:lnTo>
                  <a:pt x="546" y="747"/>
                </a:lnTo>
                <a:lnTo>
                  <a:pt x="560" y="724"/>
                </a:lnTo>
                <a:lnTo>
                  <a:pt x="577" y="700"/>
                </a:lnTo>
                <a:lnTo>
                  <a:pt x="594" y="677"/>
                </a:lnTo>
                <a:lnTo>
                  <a:pt x="613" y="655"/>
                </a:lnTo>
                <a:lnTo>
                  <a:pt x="633" y="634"/>
                </a:lnTo>
                <a:lnTo>
                  <a:pt x="654" y="614"/>
                </a:lnTo>
                <a:lnTo>
                  <a:pt x="677" y="595"/>
                </a:lnTo>
                <a:lnTo>
                  <a:pt x="699" y="577"/>
                </a:lnTo>
                <a:lnTo>
                  <a:pt x="723" y="560"/>
                </a:lnTo>
                <a:lnTo>
                  <a:pt x="747" y="546"/>
                </a:lnTo>
                <a:lnTo>
                  <a:pt x="772" y="532"/>
                </a:lnTo>
                <a:lnTo>
                  <a:pt x="797" y="520"/>
                </a:lnTo>
                <a:lnTo>
                  <a:pt x="822" y="509"/>
                </a:lnTo>
                <a:lnTo>
                  <a:pt x="848" y="499"/>
                </a:lnTo>
                <a:lnTo>
                  <a:pt x="875" y="490"/>
                </a:lnTo>
                <a:lnTo>
                  <a:pt x="901" y="483"/>
                </a:lnTo>
                <a:lnTo>
                  <a:pt x="928" y="477"/>
                </a:lnTo>
                <a:lnTo>
                  <a:pt x="956" y="473"/>
                </a:lnTo>
                <a:lnTo>
                  <a:pt x="983" y="469"/>
                </a:lnTo>
                <a:lnTo>
                  <a:pt x="1009" y="467"/>
                </a:lnTo>
                <a:lnTo>
                  <a:pt x="1037" y="466"/>
                </a:lnTo>
                <a:lnTo>
                  <a:pt x="1064" y="467"/>
                </a:lnTo>
                <a:lnTo>
                  <a:pt x="1092" y="469"/>
                </a:lnTo>
                <a:lnTo>
                  <a:pt x="1119" y="473"/>
                </a:lnTo>
                <a:lnTo>
                  <a:pt x="1146" y="477"/>
                </a:lnTo>
                <a:lnTo>
                  <a:pt x="1173" y="483"/>
                </a:lnTo>
                <a:lnTo>
                  <a:pt x="1200" y="490"/>
                </a:lnTo>
                <a:lnTo>
                  <a:pt x="1226" y="499"/>
                </a:lnTo>
                <a:lnTo>
                  <a:pt x="1251" y="509"/>
                </a:lnTo>
                <a:lnTo>
                  <a:pt x="1277" y="520"/>
                </a:lnTo>
                <a:lnTo>
                  <a:pt x="1303" y="532"/>
                </a:lnTo>
                <a:lnTo>
                  <a:pt x="1328" y="546"/>
                </a:lnTo>
                <a:lnTo>
                  <a:pt x="1351" y="560"/>
                </a:lnTo>
                <a:lnTo>
                  <a:pt x="1375" y="577"/>
                </a:lnTo>
                <a:lnTo>
                  <a:pt x="1397" y="595"/>
                </a:lnTo>
                <a:lnTo>
                  <a:pt x="1420" y="614"/>
                </a:lnTo>
                <a:lnTo>
                  <a:pt x="1441" y="634"/>
                </a:lnTo>
                <a:lnTo>
                  <a:pt x="1460" y="654"/>
                </a:lnTo>
                <a:lnTo>
                  <a:pt x="1478" y="675"/>
                </a:lnTo>
                <a:lnTo>
                  <a:pt x="1495" y="696"/>
                </a:lnTo>
                <a:lnTo>
                  <a:pt x="1510" y="718"/>
                </a:lnTo>
                <a:lnTo>
                  <a:pt x="1525" y="741"/>
                </a:lnTo>
                <a:lnTo>
                  <a:pt x="1538" y="764"/>
                </a:lnTo>
                <a:lnTo>
                  <a:pt x="1551" y="788"/>
                </a:lnTo>
                <a:lnTo>
                  <a:pt x="1562" y="812"/>
                </a:lnTo>
                <a:lnTo>
                  <a:pt x="1572" y="836"/>
                </a:lnTo>
                <a:lnTo>
                  <a:pt x="1580" y="862"/>
                </a:lnTo>
                <a:lnTo>
                  <a:pt x="1588" y="886"/>
                </a:lnTo>
                <a:lnTo>
                  <a:pt x="1594" y="912"/>
                </a:lnTo>
                <a:lnTo>
                  <a:pt x="1599" y="937"/>
                </a:lnTo>
                <a:lnTo>
                  <a:pt x="1603" y="963"/>
                </a:lnTo>
                <a:lnTo>
                  <a:pt x="1606" y="988"/>
                </a:lnTo>
                <a:lnTo>
                  <a:pt x="1608" y="1014"/>
                </a:lnTo>
                <a:lnTo>
                  <a:pt x="1609" y="1032"/>
                </a:lnTo>
                <a:lnTo>
                  <a:pt x="1610" y="1050"/>
                </a:lnTo>
                <a:lnTo>
                  <a:pt x="1612" y="1068"/>
                </a:lnTo>
                <a:lnTo>
                  <a:pt x="1616" y="1086"/>
                </a:lnTo>
                <a:lnTo>
                  <a:pt x="1619" y="1103"/>
                </a:lnTo>
                <a:lnTo>
                  <a:pt x="1622" y="1119"/>
                </a:lnTo>
                <a:lnTo>
                  <a:pt x="1627" y="1136"/>
                </a:lnTo>
                <a:lnTo>
                  <a:pt x="1632" y="1152"/>
                </a:lnTo>
                <a:lnTo>
                  <a:pt x="1638" y="1169"/>
                </a:lnTo>
                <a:lnTo>
                  <a:pt x="1644" y="1184"/>
                </a:lnTo>
                <a:lnTo>
                  <a:pt x="1650" y="1200"/>
                </a:lnTo>
                <a:lnTo>
                  <a:pt x="1657" y="1215"/>
                </a:lnTo>
                <a:lnTo>
                  <a:pt x="1665" y="1230"/>
                </a:lnTo>
                <a:lnTo>
                  <a:pt x="1674" y="1245"/>
                </a:lnTo>
                <a:lnTo>
                  <a:pt x="1682" y="1259"/>
                </a:lnTo>
                <a:lnTo>
                  <a:pt x="1692" y="1273"/>
                </a:lnTo>
                <a:lnTo>
                  <a:pt x="1701" y="1286"/>
                </a:lnTo>
                <a:lnTo>
                  <a:pt x="1712" y="1300"/>
                </a:lnTo>
                <a:lnTo>
                  <a:pt x="1722" y="1313"/>
                </a:lnTo>
                <a:lnTo>
                  <a:pt x="1733" y="1326"/>
                </a:lnTo>
                <a:lnTo>
                  <a:pt x="1746" y="1338"/>
                </a:lnTo>
                <a:lnTo>
                  <a:pt x="1757" y="1349"/>
                </a:lnTo>
                <a:lnTo>
                  <a:pt x="1770" y="1361"/>
                </a:lnTo>
                <a:lnTo>
                  <a:pt x="1783" y="1371"/>
                </a:lnTo>
                <a:lnTo>
                  <a:pt x="1796" y="1383"/>
                </a:lnTo>
                <a:lnTo>
                  <a:pt x="1811" y="1393"/>
                </a:lnTo>
                <a:lnTo>
                  <a:pt x="1824" y="1403"/>
                </a:lnTo>
                <a:lnTo>
                  <a:pt x="1840" y="1412"/>
                </a:lnTo>
                <a:lnTo>
                  <a:pt x="1854" y="1421"/>
                </a:lnTo>
                <a:lnTo>
                  <a:pt x="1870" y="1429"/>
                </a:lnTo>
                <a:lnTo>
                  <a:pt x="1886" y="1436"/>
                </a:lnTo>
                <a:lnTo>
                  <a:pt x="1902" y="1444"/>
                </a:lnTo>
                <a:lnTo>
                  <a:pt x="1904" y="1444"/>
                </a:lnTo>
                <a:lnTo>
                  <a:pt x="1922" y="1452"/>
                </a:lnTo>
                <a:lnTo>
                  <a:pt x="1939" y="1459"/>
                </a:lnTo>
                <a:lnTo>
                  <a:pt x="1956" y="1464"/>
                </a:lnTo>
                <a:lnTo>
                  <a:pt x="1974" y="1470"/>
                </a:lnTo>
                <a:lnTo>
                  <a:pt x="1993" y="1475"/>
                </a:lnTo>
                <a:lnTo>
                  <a:pt x="2011" y="1478"/>
                </a:lnTo>
                <a:lnTo>
                  <a:pt x="2029" y="1481"/>
                </a:lnTo>
                <a:lnTo>
                  <a:pt x="2047" y="1484"/>
                </a:lnTo>
                <a:lnTo>
                  <a:pt x="2065" y="1485"/>
                </a:lnTo>
                <a:lnTo>
                  <a:pt x="2083" y="1486"/>
                </a:lnTo>
                <a:lnTo>
                  <a:pt x="2101" y="1486"/>
                </a:lnTo>
                <a:lnTo>
                  <a:pt x="2119" y="1486"/>
                </a:lnTo>
                <a:lnTo>
                  <a:pt x="2137" y="1485"/>
                </a:lnTo>
                <a:lnTo>
                  <a:pt x="2155" y="1484"/>
                </a:lnTo>
                <a:lnTo>
                  <a:pt x="2173" y="1481"/>
                </a:lnTo>
                <a:lnTo>
                  <a:pt x="2189" y="1478"/>
                </a:lnTo>
                <a:lnTo>
                  <a:pt x="2207" y="1475"/>
                </a:lnTo>
                <a:lnTo>
                  <a:pt x="2224" y="1470"/>
                </a:lnTo>
                <a:lnTo>
                  <a:pt x="2242" y="1464"/>
                </a:lnTo>
                <a:lnTo>
                  <a:pt x="2259" y="1459"/>
                </a:lnTo>
                <a:lnTo>
                  <a:pt x="2276" y="1453"/>
                </a:lnTo>
                <a:lnTo>
                  <a:pt x="2292" y="1445"/>
                </a:lnTo>
                <a:lnTo>
                  <a:pt x="2308" y="1439"/>
                </a:lnTo>
                <a:lnTo>
                  <a:pt x="2325" y="1430"/>
                </a:lnTo>
                <a:lnTo>
                  <a:pt x="2341" y="1421"/>
                </a:lnTo>
                <a:lnTo>
                  <a:pt x="2356" y="1412"/>
                </a:lnTo>
                <a:lnTo>
                  <a:pt x="2372" y="1402"/>
                </a:lnTo>
                <a:lnTo>
                  <a:pt x="2387" y="1391"/>
                </a:lnTo>
                <a:lnTo>
                  <a:pt x="2401" y="1379"/>
                </a:lnTo>
                <a:lnTo>
                  <a:pt x="2416" y="1367"/>
                </a:lnTo>
                <a:lnTo>
                  <a:pt x="2430" y="1355"/>
                </a:lnTo>
                <a:lnTo>
                  <a:pt x="2444" y="1341"/>
                </a:lnTo>
                <a:lnTo>
                  <a:pt x="3556" y="229"/>
                </a:lnTo>
                <a:lnTo>
                  <a:pt x="3585" y="201"/>
                </a:lnTo>
                <a:lnTo>
                  <a:pt x="3616" y="175"/>
                </a:lnTo>
                <a:lnTo>
                  <a:pt x="3647" y="151"/>
                </a:lnTo>
                <a:lnTo>
                  <a:pt x="3680" y="129"/>
                </a:lnTo>
                <a:lnTo>
                  <a:pt x="3712" y="109"/>
                </a:lnTo>
                <a:lnTo>
                  <a:pt x="3746" y="90"/>
                </a:lnTo>
                <a:lnTo>
                  <a:pt x="3780" y="73"/>
                </a:lnTo>
                <a:lnTo>
                  <a:pt x="3815" y="57"/>
                </a:lnTo>
                <a:lnTo>
                  <a:pt x="3851" y="44"/>
                </a:lnTo>
                <a:lnTo>
                  <a:pt x="3887" y="32"/>
                </a:lnTo>
                <a:lnTo>
                  <a:pt x="3924" y="22"/>
                </a:lnTo>
                <a:lnTo>
                  <a:pt x="3961" y="15"/>
                </a:lnTo>
                <a:lnTo>
                  <a:pt x="3998" y="8"/>
                </a:lnTo>
                <a:lnTo>
                  <a:pt x="4036" y="3"/>
                </a:lnTo>
                <a:lnTo>
                  <a:pt x="4073" y="1"/>
                </a:lnTo>
                <a:lnTo>
                  <a:pt x="4111" y="0"/>
                </a:lnTo>
                <a:lnTo>
                  <a:pt x="4149" y="1"/>
                </a:lnTo>
                <a:lnTo>
                  <a:pt x="4186" y="3"/>
                </a:lnTo>
                <a:lnTo>
                  <a:pt x="4224" y="8"/>
                </a:lnTo>
                <a:lnTo>
                  <a:pt x="4261" y="15"/>
                </a:lnTo>
                <a:lnTo>
                  <a:pt x="4298" y="22"/>
                </a:lnTo>
                <a:lnTo>
                  <a:pt x="4335" y="32"/>
                </a:lnTo>
                <a:lnTo>
                  <a:pt x="4371" y="44"/>
                </a:lnTo>
                <a:lnTo>
                  <a:pt x="4407" y="57"/>
                </a:lnTo>
                <a:lnTo>
                  <a:pt x="4442" y="73"/>
                </a:lnTo>
                <a:lnTo>
                  <a:pt x="4476" y="90"/>
                </a:lnTo>
                <a:lnTo>
                  <a:pt x="4510" y="109"/>
                </a:lnTo>
                <a:lnTo>
                  <a:pt x="4542" y="129"/>
                </a:lnTo>
                <a:lnTo>
                  <a:pt x="4575" y="151"/>
                </a:lnTo>
                <a:lnTo>
                  <a:pt x="4606" y="175"/>
                </a:lnTo>
                <a:lnTo>
                  <a:pt x="4637" y="201"/>
                </a:lnTo>
                <a:lnTo>
                  <a:pt x="4666" y="229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Freeform 6"/>
          <p:cNvSpPr>
            <a:spLocks noChangeAspect="1"/>
          </p:cNvSpPr>
          <p:nvPr/>
        </p:nvSpPr>
        <p:spPr bwMode="auto">
          <a:xfrm>
            <a:off x="6260704" y="2818278"/>
            <a:ext cx="1835845" cy="1834506"/>
          </a:xfrm>
          <a:custGeom>
            <a:avLst/>
            <a:gdLst>
              <a:gd name="T0" fmla="*/ 4372 w 8223"/>
              <a:gd name="T1" fmla="*/ 8178 h 8222"/>
              <a:gd name="T2" fmla="*/ 3962 w 8223"/>
              <a:gd name="T3" fmla="*/ 8209 h 8222"/>
              <a:gd name="T4" fmla="*/ 3586 w 8223"/>
              <a:gd name="T5" fmla="*/ 8022 h 8222"/>
              <a:gd name="T6" fmla="*/ 2309 w 8223"/>
              <a:gd name="T7" fmla="*/ 6785 h 8222"/>
              <a:gd name="T8" fmla="*/ 2120 w 8223"/>
              <a:gd name="T9" fmla="*/ 6736 h 8222"/>
              <a:gd name="T10" fmla="*/ 1921 w 8223"/>
              <a:gd name="T11" fmla="*/ 6770 h 8222"/>
              <a:gd name="T12" fmla="*/ 1770 w 8223"/>
              <a:gd name="T13" fmla="*/ 6862 h 8222"/>
              <a:gd name="T14" fmla="*/ 1658 w 8223"/>
              <a:gd name="T15" fmla="*/ 7007 h 8222"/>
              <a:gd name="T16" fmla="*/ 1609 w 8223"/>
              <a:gd name="T17" fmla="*/ 7190 h 8222"/>
              <a:gd name="T18" fmla="*/ 1539 w 8223"/>
              <a:gd name="T19" fmla="*/ 7458 h 8222"/>
              <a:gd name="T20" fmla="*/ 1327 w 8223"/>
              <a:gd name="T21" fmla="*/ 7676 h 8222"/>
              <a:gd name="T22" fmla="*/ 1037 w 8223"/>
              <a:gd name="T23" fmla="*/ 7756 h 8222"/>
              <a:gd name="T24" fmla="*/ 747 w 8223"/>
              <a:gd name="T25" fmla="*/ 7676 h 8222"/>
              <a:gd name="T26" fmla="*/ 532 w 8223"/>
              <a:gd name="T27" fmla="*/ 7450 h 8222"/>
              <a:gd name="T28" fmla="*/ 467 w 8223"/>
              <a:gd name="T29" fmla="*/ 7158 h 8222"/>
              <a:gd name="T30" fmla="*/ 561 w 8223"/>
              <a:gd name="T31" fmla="*/ 6871 h 8222"/>
              <a:gd name="T32" fmla="*/ 788 w 8223"/>
              <a:gd name="T33" fmla="*/ 6671 h 8222"/>
              <a:gd name="T34" fmla="*/ 1051 w 8223"/>
              <a:gd name="T35" fmla="*/ 6612 h 8222"/>
              <a:gd name="T36" fmla="*/ 1230 w 8223"/>
              <a:gd name="T37" fmla="*/ 6557 h 8222"/>
              <a:gd name="T38" fmla="*/ 1372 w 8223"/>
              <a:gd name="T39" fmla="*/ 6439 h 8222"/>
              <a:gd name="T40" fmla="*/ 1459 w 8223"/>
              <a:gd name="T41" fmla="*/ 6283 h 8222"/>
              <a:gd name="T42" fmla="*/ 1485 w 8223"/>
              <a:gd name="T43" fmla="*/ 6085 h 8222"/>
              <a:gd name="T44" fmla="*/ 1431 w 8223"/>
              <a:gd name="T45" fmla="*/ 5897 h 8222"/>
              <a:gd name="T46" fmla="*/ 176 w 8223"/>
              <a:gd name="T47" fmla="*/ 4606 h 8222"/>
              <a:gd name="T48" fmla="*/ 9 w 8223"/>
              <a:gd name="T49" fmla="*/ 4224 h 8222"/>
              <a:gd name="T50" fmla="*/ 57 w 8223"/>
              <a:gd name="T51" fmla="*/ 3815 h 8222"/>
              <a:gd name="T52" fmla="*/ 1550 w 8223"/>
              <a:gd name="T53" fmla="*/ 2273 h 8222"/>
              <a:gd name="T54" fmla="*/ 1595 w 8223"/>
              <a:gd name="T55" fmla="*/ 2539 h 8222"/>
              <a:gd name="T56" fmla="*/ 1791 w 8223"/>
              <a:gd name="T57" fmla="*/ 2874 h 8222"/>
              <a:gd name="T58" fmla="*/ 2150 w 8223"/>
              <a:gd name="T59" fmla="*/ 3077 h 8222"/>
              <a:gd name="T60" fmla="*/ 2551 w 8223"/>
              <a:gd name="T61" fmla="*/ 3068 h 8222"/>
              <a:gd name="T62" fmla="*/ 2902 w 8223"/>
              <a:gd name="T63" fmla="*/ 2846 h 8222"/>
              <a:gd name="T64" fmla="*/ 3086 w 8223"/>
              <a:gd name="T65" fmla="*/ 2478 h 8222"/>
              <a:gd name="T66" fmla="*/ 3056 w 8223"/>
              <a:gd name="T67" fmla="*/ 2078 h 8222"/>
              <a:gd name="T68" fmla="*/ 2821 w 8223"/>
              <a:gd name="T69" fmla="*/ 1741 h 8222"/>
              <a:gd name="T70" fmla="*/ 2469 w 8223"/>
              <a:gd name="T71" fmla="*/ 1579 h 8222"/>
              <a:gd name="T72" fmla="*/ 2246 w 8223"/>
              <a:gd name="T73" fmla="*/ 1539 h 8222"/>
              <a:gd name="T74" fmla="*/ 3888 w 8223"/>
              <a:gd name="T75" fmla="*/ 31 h 8222"/>
              <a:gd name="T76" fmla="*/ 4299 w 8223"/>
              <a:gd name="T77" fmla="*/ 22 h 8222"/>
              <a:gd name="T78" fmla="*/ 4667 w 8223"/>
              <a:gd name="T79" fmla="*/ 228 h 8222"/>
              <a:gd name="T80" fmla="*/ 5930 w 8223"/>
              <a:gd name="T81" fmla="*/ 1445 h 8222"/>
              <a:gd name="T82" fmla="*/ 6122 w 8223"/>
              <a:gd name="T83" fmla="*/ 1486 h 8222"/>
              <a:gd name="T84" fmla="*/ 6319 w 8223"/>
              <a:gd name="T85" fmla="*/ 1444 h 8222"/>
              <a:gd name="T86" fmla="*/ 6465 w 8223"/>
              <a:gd name="T87" fmla="*/ 1349 h 8222"/>
              <a:gd name="T88" fmla="*/ 6573 w 8223"/>
              <a:gd name="T89" fmla="*/ 1199 h 8222"/>
              <a:gd name="T90" fmla="*/ 6615 w 8223"/>
              <a:gd name="T91" fmla="*/ 1014 h 8222"/>
              <a:gd name="T92" fmla="*/ 6698 w 8223"/>
              <a:gd name="T93" fmla="*/ 741 h 8222"/>
              <a:gd name="T94" fmla="*/ 6920 w 8223"/>
              <a:gd name="T95" fmla="*/ 531 h 8222"/>
              <a:gd name="T96" fmla="*/ 7213 w 8223"/>
              <a:gd name="T97" fmla="*/ 467 h 8222"/>
              <a:gd name="T98" fmla="*/ 7499 w 8223"/>
              <a:gd name="T99" fmla="*/ 560 h 8222"/>
              <a:gd name="T100" fmla="*/ 7703 w 8223"/>
              <a:gd name="T101" fmla="*/ 797 h 8222"/>
              <a:gd name="T102" fmla="*/ 7754 w 8223"/>
              <a:gd name="T103" fmla="*/ 1092 h 8222"/>
              <a:gd name="T104" fmla="*/ 7646 w 8223"/>
              <a:gd name="T105" fmla="*/ 1375 h 8222"/>
              <a:gd name="T106" fmla="*/ 7411 w 8223"/>
              <a:gd name="T107" fmla="*/ 1562 h 8222"/>
              <a:gd name="T108" fmla="*/ 7155 w 8223"/>
              <a:gd name="T109" fmla="*/ 1612 h 8222"/>
              <a:gd name="T110" fmla="*/ 6978 w 8223"/>
              <a:gd name="T111" fmla="*/ 1674 h 8222"/>
              <a:gd name="T112" fmla="*/ 6840 w 8223"/>
              <a:gd name="T113" fmla="*/ 1796 h 8222"/>
              <a:gd name="T114" fmla="*/ 6759 w 8223"/>
              <a:gd name="T115" fmla="*/ 1956 h 8222"/>
              <a:gd name="T116" fmla="*/ 6739 w 8223"/>
              <a:gd name="T117" fmla="*/ 2155 h 8222"/>
              <a:gd name="T118" fmla="*/ 6802 w 8223"/>
              <a:gd name="T119" fmla="*/ 2341 h 8222"/>
              <a:gd name="T120" fmla="*/ 8072 w 8223"/>
              <a:gd name="T121" fmla="*/ 3647 h 8222"/>
              <a:gd name="T122" fmla="*/ 8220 w 8223"/>
              <a:gd name="T123" fmla="*/ 4036 h 8222"/>
              <a:gd name="T124" fmla="*/ 8150 w 8223"/>
              <a:gd name="T125" fmla="*/ 4442 h 8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223" h="8222">
                <a:moveTo>
                  <a:pt x="7994" y="4666"/>
                </a:moveTo>
                <a:lnTo>
                  <a:pt x="4667" y="7994"/>
                </a:lnTo>
                <a:lnTo>
                  <a:pt x="4637" y="8022"/>
                </a:lnTo>
                <a:lnTo>
                  <a:pt x="4607" y="8047"/>
                </a:lnTo>
                <a:lnTo>
                  <a:pt x="4576" y="8071"/>
                </a:lnTo>
                <a:lnTo>
                  <a:pt x="4543" y="8093"/>
                </a:lnTo>
                <a:lnTo>
                  <a:pt x="4511" y="8115"/>
                </a:lnTo>
                <a:lnTo>
                  <a:pt x="4477" y="8134"/>
                </a:lnTo>
                <a:lnTo>
                  <a:pt x="4442" y="8150"/>
                </a:lnTo>
                <a:lnTo>
                  <a:pt x="4407" y="8165"/>
                </a:lnTo>
                <a:lnTo>
                  <a:pt x="4372" y="8178"/>
                </a:lnTo>
                <a:lnTo>
                  <a:pt x="4335" y="8191"/>
                </a:lnTo>
                <a:lnTo>
                  <a:pt x="4299" y="8200"/>
                </a:lnTo>
                <a:lnTo>
                  <a:pt x="4262" y="8209"/>
                </a:lnTo>
                <a:lnTo>
                  <a:pt x="4224" y="8214"/>
                </a:lnTo>
                <a:lnTo>
                  <a:pt x="4187" y="8219"/>
                </a:lnTo>
                <a:lnTo>
                  <a:pt x="4149" y="8221"/>
                </a:lnTo>
                <a:lnTo>
                  <a:pt x="4112" y="8222"/>
                </a:lnTo>
                <a:lnTo>
                  <a:pt x="4074" y="8221"/>
                </a:lnTo>
                <a:lnTo>
                  <a:pt x="4037" y="8219"/>
                </a:lnTo>
                <a:lnTo>
                  <a:pt x="3999" y="8214"/>
                </a:lnTo>
                <a:lnTo>
                  <a:pt x="3962" y="8209"/>
                </a:lnTo>
                <a:lnTo>
                  <a:pt x="3925" y="8200"/>
                </a:lnTo>
                <a:lnTo>
                  <a:pt x="3888" y="8191"/>
                </a:lnTo>
                <a:lnTo>
                  <a:pt x="3852" y="8178"/>
                </a:lnTo>
                <a:lnTo>
                  <a:pt x="3816" y="8165"/>
                </a:lnTo>
                <a:lnTo>
                  <a:pt x="3781" y="8150"/>
                </a:lnTo>
                <a:lnTo>
                  <a:pt x="3747" y="8134"/>
                </a:lnTo>
                <a:lnTo>
                  <a:pt x="3713" y="8115"/>
                </a:lnTo>
                <a:lnTo>
                  <a:pt x="3679" y="8093"/>
                </a:lnTo>
                <a:lnTo>
                  <a:pt x="3648" y="8071"/>
                </a:lnTo>
                <a:lnTo>
                  <a:pt x="3617" y="8047"/>
                </a:lnTo>
                <a:lnTo>
                  <a:pt x="3586" y="8022"/>
                </a:lnTo>
                <a:lnTo>
                  <a:pt x="3557" y="7994"/>
                </a:lnTo>
                <a:lnTo>
                  <a:pt x="2445" y="6881"/>
                </a:lnTo>
                <a:lnTo>
                  <a:pt x="2430" y="6867"/>
                </a:lnTo>
                <a:lnTo>
                  <a:pt x="2417" y="6855"/>
                </a:lnTo>
                <a:lnTo>
                  <a:pt x="2402" y="6843"/>
                </a:lnTo>
                <a:lnTo>
                  <a:pt x="2387" y="6832"/>
                </a:lnTo>
                <a:lnTo>
                  <a:pt x="2372" y="6820"/>
                </a:lnTo>
                <a:lnTo>
                  <a:pt x="2357" y="6810"/>
                </a:lnTo>
                <a:lnTo>
                  <a:pt x="2341" y="6801"/>
                </a:lnTo>
                <a:lnTo>
                  <a:pt x="2325" y="6792"/>
                </a:lnTo>
                <a:lnTo>
                  <a:pt x="2309" y="6785"/>
                </a:lnTo>
                <a:lnTo>
                  <a:pt x="2292" y="6777"/>
                </a:lnTo>
                <a:lnTo>
                  <a:pt x="2277" y="6770"/>
                </a:lnTo>
                <a:lnTo>
                  <a:pt x="2260" y="6763"/>
                </a:lnTo>
                <a:lnTo>
                  <a:pt x="2242" y="6758"/>
                </a:lnTo>
                <a:lnTo>
                  <a:pt x="2225" y="6752"/>
                </a:lnTo>
                <a:lnTo>
                  <a:pt x="2208" y="6749"/>
                </a:lnTo>
                <a:lnTo>
                  <a:pt x="2190" y="6744"/>
                </a:lnTo>
                <a:lnTo>
                  <a:pt x="2172" y="6742"/>
                </a:lnTo>
                <a:lnTo>
                  <a:pt x="2155" y="6740"/>
                </a:lnTo>
                <a:lnTo>
                  <a:pt x="2138" y="6737"/>
                </a:lnTo>
                <a:lnTo>
                  <a:pt x="2120" y="6736"/>
                </a:lnTo>
                <a:lnTo>
                  <a:pt x="2102" y="6736"/>
                </a:lnTo>
                <a:lnTo>
                  <a:pt x="2084" y="6736"/>
                </a:lnTo>
                <a:lnTo>
                  <a:pt x="2066" y="6737"/>
                </a:lnTo>
                <a:lnTo>
                  <a:pt x="2048" y="6740"/>
                </a:lnTo>
                <a:lnTo>
                  <a:pt x="2029" y="6742"/>
                </a:lnTo>
                <a:lnTo>
                  <a:pt x="2011" y="6744"/>
                </a:lnTo>
                <a:lnTo>
                  <a:pt x="1993" y="6749"/>
                </a:lnTo>
                <a:lnTo>
                  <a:pt x="1975" y="6753"/>
                </a:lnTo>
                <a:lnTo>
                  <a:pt x="1957" y="6758"/>
                </a:lnTo>
                <a:lnTo>
                  <a:pt x="1939" y="6764"/>
                </a:lnTo>
                <a:lnTo>
                  <a:pt x="1921" y="6770"/>
                </a:lnTo>
                <a:lnTo>
                  <a:pt x="1905" y="6778"/>
                </a:lnTo>
                <a:lnTo>
                  <a:pt x="1903" y="6778"/>
                </a:lnTo>
                <a:lnTo>
                  <a:pt x="1887" y="6786"/>
                </a:lnTo>
                <a:lnTo>
                  <a:pt x="1871" y="6793"/>
                </a:lnTo>
                <a:lnTo>
                  <a:pt x="1855" y="6801"/>
                </a:lnTo>
                <a:lnTo>
                  <a:pt x="1840" y="6810"/>
                </a:lnTo>
                <a:lnTo>
                  <a:pt x="1825" y="6820"/>
                </a:lnTo>
                <a:lnTo>
                  <a:pt x="1810" y="6829"/>
                </a:lnTo>
                <a:lnTo>
                  <a:pt x="1797" y="6839"/>
                </a:lnTo>
                <a:lnTo>
                  <a:pt x="1783" y="6851"/>
                </a:lnTo>
                <a:lnTo>
                  <a:pt x="1770" y="6862"/>
                </a:lnTo>
                <a:lnTo>
                  <a:pt x="1758" y="6873"/>
                </a:lnTo>
                <a:lnTo>
                  <a:pt x="1745" y="6884"/>
                </a:lnTo>
                <a:lnTo>
                  <a:pt x="1734" y="6897"/>
                </a:lnTo>
                <a:lnTo>
                  <a:pt x="1723" y="6910"/>
                </a:lnTo>
                <a:lnTo>
                  <a:pt x="1712" y="6922"/>
                </a:lnTo>
                <a:lnTo>
                  <a:pt x="1702" y="6936"/>
                </a:lnTo>
                <a:lnTo>
                  <a:pt x="1692" y="6949"/>
                </a:lnTo>
                <a:lnTo>
                  <a:pt x="1683" y="6964"/>
                </a:lnTo>
                <a:lnTo>
                  <a:pt x="1674" y="6977"/>
                </a:lnTo>
                <a:lnTo>
                  <a:pt x="1666" y="6993"/>
                </a:lnTo>
                <a:lnTo>
                  <a:pt x="1658" y="7007"/>
                </a:lnTo>
                <a:lnTo>
                  <a:pt x="1651" y="7023"/>
                </a:lnTo>
                <a:lnTo>
                  <a:pt x="1645" y="7038"/>
                </a:lnTo>
                <a:lnTo>
                  <a:pt x="1638" y="7055"/>
                </a:lnTo>
                <a:lnTo>
                  <a:pt x="1632" y="7070"/>
                </a:lnTo>
                <a:lnTo>
                  <a:pt x="1628" y="7087"/>
                </a:lnTo>
                <a:lnTo>
                  <a:pt x="1623" y="7103"/>
                </a:lnTo>
                <a:lnTo>
                  <a:pt x="1619" y="7121"/>
                </a:lnTo>
                <a:lnTo>
                  <a:pt x="1615" y="7137"/>
                </a:lnTo>
                <a:lnTo>
                  <a:pt x="1613" y="7154"/>
                </a:lnTo>
                <a:lnTo>
                  <a:pt x="1611" y="7172"/>
                </a:lnTo>
                <a:lnTo>
                  <a:pt x="1609" y="7190"/>
                </a:lnTo>
                <a:lnTo>
                  <a:pt x="1608" y="7208"/>
                </a:lnTo>
                <a:lnTo>
                  <a:pt x="1606" y="7234"/>
                </a:lnTo>
                <a:lnTo>
                  <a:pt x="1603" y="7260"/>
                </a:lnTo>
                <a:lnTo>
                  <a:pt x="1600" y="7285"/>
                </a:lnTo>
                <a:lnTo>
                  <a:pt x="1594" y="7311"/>
                </a:lnTo>
                <a:lnTo>
                  <a:pt x="1589" y="7336"/>
                </a:lnTo>
                <a:lnTo>
                  <a:pt x="1581" y="7362"/>
                </a:lnTo>
                <a:lnTo>
                  <a:pt x="1572" y="7386"/>
                </a:lnTo>
                <a:lnTo>
                  <a:pt x="1563" y="7411"/>
                </a:lnTo>
                <a:lnTo>
                  <a:pt x="1552" y="7434"/>
                </a:lnTo>
                <a:lnTo>
                  <a:pt x="1539" y="7458"/>
                </a:lnTo>
                <a:lnTo>
                  <a:pt x="1526" y="7481"/>
                </a:lnTo>
                <a:lnTo>
                  <a:pt x="1511" y="7504"/>
                </a:lnTo>
                <a:lnTo>
                  <a:pt x="1496" y="7526"/>
                </a:lnTo>
                <a:lnTo>
                  <a:pt x="1479" y="7548"/>
                </a:lnTo>
                <a:lnTo>
                  <a:pt x="1461" y="7569"/>
                </a:lnTo>
                <a:lnTo>
                  <a:pt x="1442" y="7589"/>
                </a:lnTo>
                <a:lnTo>
                  <a:pt x="1420" y="7609"/>
                </a:lnTo>
                <a:lnTo>
                  <a:pt x="1398" y="7628"/>
                </a:lnTo>
                <a:lnTo>
                  <a:pt x="1376" y="7645"/>
                </a:lnTo>
                <a:lnTo>
                  <a:pt x="1352" y="7662"/>
                </a:lnTo>
                <a:lnTo>
                  <a:pt x="1327" y="7676"/>
                </a:lnTo>
                <a:lnTo>
                  <a:pt x="1303" y="7691"/>
                </a:lnTo>
                <a:lnTo>
                  <a:pt x="1278" y="7703"/>
                </a:lnTo>
                <a:lnTo>
                  <a:pt x="1252" y="7715"/>
                </a:lnTo>
                <a:lnTo>
                  <a:pt x="1227" y="7723"/>
                </a:lnTo>
                <a:lnTo>
                  <a:pt x="1200" y="7732"/>
                </a:lnTo>
                <a:lnTo>
                  <a:pt x="1174" y="7739"/>
                </a:lnTo>
                <a:lnTo>
                  <a:pt x="1147" y="7746"/>
                </a:lnTo>
                <a:lnTo>
                  <a:pt x="1120" y="7750"/>
                </a:lnTo>
                <a:lnTo>
                  <a:pt x="1092" y="7753"/>
                </a:lnTo>
                <a:lnTo>
                  <a:pt x="1065" y="7755"/>
                </a:lnTo>
                <a:lnTo>
                  <a:pt x="1037" y="7756"/>
                </a:lnTo>
                <a:lnTo>
                  <a:pt x="1010" y="7755"/>
                </a:lnTo>
                <a:lnTo>
                  <a:pt x="983" y="7753"/>
                </a:lnTo>
                <a:lnTo>
                  <a:pt x="955" y="7750"/>
                </a:lnTo>
                <a:lnTo>
                  <a:pt x="929" y="7746"/>
                </a:lnTo>
                <a:lnTo>
                  <a:pt x="902" y="7739"/>
                </a:lnTo>
                <a:lnTo>
                  <a:pt x="875" y="7732"/>
                </a:lnTo>
                <a:lnTo>
                  <a:pt x="849" y="7723"/>
                </a:lnTo>
                <a:lnTo>
                  <a:pt x="823" y="7715"/>
                </a:lnTo>
                <a:lnTo>
                  <a:pt x="797" y="7703"/>
                </a:lnTo>
                <a:lnTo>
                  <a:pt x="772" y="7691"/>
                </a:lnTo>
                <a:lnTo>
                  <a:pt x="747" y="7676"/>
                </a:lnTo>
                <a:lnTo>
                  <a:pt x="723" y="7662"/>
                </a:lnTo>
                <a:lnTo>
                  <a:pt x="700" y="7645"/>
                </a:lnTo>
                <a:lnTo>
                  <a:pt x="678" y="7628"/>
                </a:lnTo>
                <a:lnTo>
                  <a:pt x="655" y="7609"/>
                </a:lnTo>
                <a:lnTo>
                  <a:pt x="634" y="7589"/>
                </a:lnTo>
                <a:lnTo>
                  <a:pt x="614" y="7568"/>
                </a:lnTo>
                <a:lnTo>
                  <a:pt x="595" y="7545"/>
                </a:lnTo>
                <a:lnTo>
                  <a:pt x="577" y="7523"/>
                </a:lnTo>
                <a:lnTo>
                  <a:pt x="561" y="7499"/>
                </a:lnTo>
                <a:lnTo>
                  <a:pt x="545" y="7475"/>
                </a:lnTo>
                <a:lnTo>
                  <a:pt x="532" y="7450"/>
                </a:lnTo>
                <a:lnTo>
                  <a:pt x="520" y="7425"/>
                </a:lnTo>
                <a:lnTo>
                  <a:pt x="508" y="7400"/>
                </a:lnTo>
                <a:lnTo>
                  <a:pt x="498" y="7374"/>
                </a:lnTo>
                <a:lnTo>
                  <a:pt x="490" y="7347"/>
                </a:lnTo>
                <a:lnTo>
                  <a:pt x="483" y="7321"/>
                </a:lnTo>
                <a:lnTo>
                  <a:pt x="477" y="7294"/>
                </a:lnTo>
                <a:lnTo>
                  <a:pt x="473" y="7266"/>
                </a:lnTo>
                <a:lnTo>
                  <a:pt x="469" y="7239"/>
                </a:lnTo>
                <a:lnTo>
                  <a:pt x="467" y="7213"/>
                </a:lnTo>
                <a:lnTo>
                  <a:pt x="467" y="7185"/>
                </a:lnTo>
                <a:lnTo>
                  <a:pt x="467" y="7158"/>
                </a:lnTo>
                <a:lnTo>
                  <a:pt x="469" y="7131"/>
                </a:lnTo>
                <a:lnTo>
                  <a:pt x="473" y="7103"/>
                </a:lnTo>
                <a:lnTo>
                  <a:pt x="477" y="7076"/>
                </a:lnTo>
                <a:lnTo>
                  <a:pt x="483" y="7049"/>
                </a:lnTo>
                <a:lnTo>
                  <a:pt x="490" y="7022"/>
                </a:lnTo>
                <a:lnTo>
                  <a:pt x="498" y="6996"/>
                </a:lnTo>
                <a:lnTo>
                  <a:pt x="508" y="6971"/>
                </a:lnTo>
                <a:lnTo>
                  <a:pt x="520" y="6945"/>
                </a:lnTo>
                <a:lnTo>
                  <a:pt x="532" y="6919"/>
                </a:lnTo>
                <a:lnTo>
                  <a:pt x="545" y="6894"/>
                </a:lnTo>
                <a:lnTo>
                  <a:pt x="561" y="6871"/>
                </a:lnTo>
                <a:lnTo>
                  <a:pt x="577" y="6847"/>
                </a:lnTo>
                <a:lnTo>
                  <a:pt x="595" y="6825"/>
                </a:lnTo>
                <a:lnTo>
                  <a:pt x="614" y="6802"/>
                </a:lnTo>
                <a:lnTo>
                  <a:pt x="634" y="6781"/>
                </a:lnTo>
                <a:lnTo>
                  <a:pt x="654" y="6762"/>
                </a:lnTo>
                <a:lnTo>
                  <a:pt x="675" y="6744"/>
                </a:lnTo>
                <a:lnTo>
                  <a:pt x="697" y="6727"/>
                </a:lnTo>
                <a:lnTo>
                  <a:pt x="719" y="6712"/>
                </a:lnTo>
                <a:lnTo>
                  <a:pt x="741" y="6697"/>
                </a:lnTo>
                <a:lnTo>
                  <a:pt x="764" y="6684"/>
                </a:lnTo>
                <a:lnTo>
                  <a:pt x="788" y="6671"/>
                </a:lnTo>
                <a:lnTo>
                  <a:pt x="812" y="6660"/>
                </a:lnTo>
                <a:lnTo>
                  <a:pt x="837" y="6650"/>
                </a:lnTo>
                <a:lnTo>
                  <a:pt x="861" y="6642"/>
                </a:lnTo>
                <a:lnTo>
                  <a:pt x="886" y="6634"/>
                </a:lnTo>
                <a:lnTo>
                  <a:pt x="912" y="6628"/>
                </a:lnTo>
                <a:lnTo>
                  <a:pt x="938" y="6623"/>
                </a:lnTo>
                <a:lnTo>
                  <a:pt x="963" y="6619"/>
                </a:lnTo>
                <a:lnTo>
                  <a:pt x="989" y="6616"/>
                </a:lnTo>
                <a:lnTo>
                  <a:pt x="1015" y="6614"/>
                </a:lnTo>
                <a:lnTo>
                  <a:pt x="1033" y="6613"/>
                </a:lnTo>
                <a:lnTo>
                  <a:pt x="1051" y="6612"/>
                </a:lnTo>
                <a:lnTo>
                  <a:pt x="1067" y="6610"/>
                </a:lnTo>
                <a:lnTo>
                  <a:pt x="1085" y="6606"/>
                </a:lnTo>
                <a:lnTo>
                  <a:pt x="1102" y="6603"/>
                </a:lnTo>
                <a:lnTo>
                  <a:pt x="1119" y="6600"/>
                </a:lnTo>
                <a:lnTo>
                  <a:pt x="1136" y="6595"/>
                </a:lnTo>
                <a:lnTo>
                  <a:pt x="1153" y="6590"/>
                </a:lnTo>
                <a:lnTo>
                  <a:pt x="1168" y="6584"/>
                </a:lnTo>
                <a:lnTo>
                  <a:pt x="1184" y="6578"/>
                </a:lnTo>
                <a:lnTo>
                  <a:pt x="1200" y="6572"/>
                </a:lnTo>
                <a:lnTo>
                  <a:pt x="1215" y="6565"/>
                </a:lnTo>
                <a:lnTo>
                  <a:pt x="1230" y="6557"/>
                </a:lnTo>
                <a:lnTo>
                  <a:pt x="1245" y="6548"/>
                </a:lnTo>
                <a:lnTo>
                  <a:pt x="1259" y="6540"/>
                </a:lnTo>
                <a:lnTo>
                  <a:pt x="1274" y="6530"/>
                </a:lnTo>
                <a:lnTo>
                  <a:pt x="1287" y="6521"/>
                </a:lnTo>
                <a:lnTo>
                  <a:pt x="1301" y="6510"/>
                </a:lnTo>
                <a:lnTo>
                  <a:pt x="1313" y="6500"/>
                </a:lnTo>
                <a:lnTo>
                  <a:pt x="1325" y="6489"/>
                </a:lnTo>
                <a:lnTo>
                  <a:pt x="1338" y="6477"/>
                </a:lnTo>
                <a:lnTo>
                  <a:pt x="1350" y="6465"/>
                </a:lnTo>
                <a:lnTo>
                  <a:pt x="1361" y="6452"/>
                </a:lnTo>
                <a:lnTo>
                  <a:pt x="1372" y="6439"/>
                </a:lnTo>
                <a:lnTo>
                  <a:pt x="1382" y="6426"/>
                </a:lnTo>
                <a:lnTo>
                  <a:pt x="1392" y="6411"/>
                </a:lnTo>
                <a:lnTo>
                  <a:pt x="1403" y="6398"/>
                </a:lnTo>
                <a:lnTo>
                  <a:pt x="1411" y="6382"/>
                </a:lnTo>
                <a:lnTo>
                  <a:pt x="1420" y="6368"/>
                </a:lnTo>
                <a:lnTo>
                  <a:pt x="1429" y="6352"/>
                </a:lnTo>
                <a:lnTo>
                  <a:pt x="1437" y="6336"/>
                </a:lnTo>
                <a:lnTo>
                  <a:pt x="1444" y="6320"/>
                </a:lnTo>
                <a:lnTo>
                  <a:pt x="1445" y="6318"/>
                </a:lnTo>
                <a:lnTo>
                  <a:pt x="1452" y="6300"/>
                </a:lnTo>
                <a:lnTo>
                  <a:pt x="1459" y="6283"/>
                </a:lnTo>
                <a:lnTo>
                  <a:pt x="1464" y="6266"/>
                </a:lnTo>
                <a:lnTo>
                  <a:pt x="1470" y="6248"/>
                </a:lnTo>
                <a:lnTo>
                  <a:pt x="1474" y="6229"/>
                </a:lnTo>
                <a:lnTo>
                  <a:pt x="1478" y="6211"/>
                </a:lnTo>
                <a:lnTo>
                  <a:pt x="1481" y="6193"/>
                </a:lnTo>
                <a:lnTo>
                  <a:pt x="1483" y="6175"/>
                </a:lnTo>
                <a:lnTo>
                  <a:pt x="1485" y="6157"/>
                </a:lnTo>
                <a:lnTo>
                  <a:pt x="1487" y="6139"/>
                </a:lnTo>
                <a:lnTo>
                  <a:pt x="1487" y="6121"/>
                </a:lnTo>
                <a:lnTo>
                  <a:pt x="1487" y="6103"/>
                </a:lnTo>
                <a:lnTo>
                  <a:pt x="1485" y="6085"/>
                </a:lnTo>
                <a:lnTo>
                  <a:pt x="1483" y="6067"/>
                </a:lnTo>
                <a:lnTo>
                  <a:pt x="1481" y="6049"/>
                </a:lnTo>
                <a:lnTo>
                  <a:pt x="1478" y="6033"/>
                </a:lnTo>
                <a:lnTo>
                  <a:pt x="1474" y="6015"/>
                </a:lnTo>
                <a:lnTo>
                  <a:pt x="1470" y="5998"/>
                </a:lnTo>
                <a:lnTo>
                  <a:pt x="1465" y="5980"/>
                </a:lnTo>
                <a:lnTo>
                  <a:pt x="1460" y="5963"/>
                </a:lnTo>
                <a:lnTo>
                  <a:pt x="1453" y="5946"/>
                </a:lnTo>
                <a:lnTo>
                  <a:pt x="1446" y="5930"/>
                </a:lnTo>
                <a:lnTo>
                  <a:pt x="1438" y="5914"/>
                </a:lnTo>
                <a:lnTo>
                  <a:pt x="1431" y="5897"/>
                </a:lnTo>
                <a:lnTo>
                  <a:pt x="1422" y="5881"/>
                </a:lnTo>
                <a:lnTo>
                  <a:pt x="1411" y="5866"/>
                </a:lnTo>
                <a:lnTo>
                  <a:pt x="1401" y="5850"/>
                </a:lnTo>
                <a:lnTo>
                  <a:pt x="1391" y="5835"/>
                </a:lnTo>
                <a:lnTo>
                  <a:pt x="1380" y="5821"/>
                </a:lnTo>
                <a:lnTo>
                  <a:pt x="1368" y="5806"/>
                </a:lnTo>
                <a:lnTo>
                  <a:pt x="1355" y="5792"/>
                </a:lnTo>
                <a:lnTo>
                  <a:pt x="1342" y="5778"/>
                </a:lnTo>
                <a:lnTo>
                  <a:pt x="229" y="4666"/>
                </a:lnTo>
                <a:lnTo>
                  <a:pt x="201" y="4637"/>
                </a:lnTo>
                <a:lnTo>
                  <a:pt x="176" y="4606"/>
                </a:lnTo>
                <a:lnTo>
                  <a:pt x="151" y="4575"/>
                </a:lnTo>
                <a:lnTo>
                  <a:pt x="129" y="4542"/>
                </a:lnTo>
                <a:lnTo>
                  <a:pt x="108" y="4510"/>
                </a:lnTo>
                <a:lnTo>
                  <a:pt x="89" y="4476"/>
                </a:lnTo>
                <a:lnTo>
                  <a:pt x="72" y="4442"/>
                </a:lnTo>
                <a:lnTo>
                  <a:pt x="57" y="4407"/>
                </a:lnTo>
                <a:lnTo>
                  <a:pt x="44" y="4371"/>
                </a:lnTo>
                <a:lnTo>
                  <a:pt x="32" y="4335"/>
                </a:lnTo>
                <a:lnTo>
                  <a:pt x="22" y="4298"/>
                </a:lnTo>
                <a:lnTo>
                  <a:pt x="14" y="4261"/>
                </a:lnTo>
                <a:lnTo>
                  <a:pt x="9" y="4224"/>
                </a:lnTo>
                <a:lnTo>
                  <a:pt x="4" y="4186"/>
                </a:lnTo>
                <a:lnTo>
                  <a:pt x="1" y="4149"/>
                </a:lnTo>
                <a:lnTo>
                  <a:pt x="0" y="4111"/>
                </a:lnTo>
                <a:lnTo>
                  <a:pt x="1" y="4073"/>
                </a:lnTo>
                <a:lnTo>
                  <a:pt x="4" y="4036"/>
                </a:lnTo>
                <a:lnTo>
                  <a:pt x="9" y="3998"/>
                </a:lnTo>
                <a:lnTo>
                  <a:pt x="14" y="3961"/>
                </a:lnTo>
                <a:lnTo>
                  <a:pt x="22" y="3924"/>
                </a:lnTo>
                <a:lnTo>
                  <a:pt x="32" y="3887"/>
                </a:lnTo>
                <a:lnTo>
                  <a:pt x="44" y="3851"/>
                </a:lnTo>
                <a:lnTo>
                  <a:pt x="57" y="3815"/>
                </a:lnTo>
                <a:lnTo>
                  <a:pt x="72" y="3780"/>
                </a:lnTo>
                <a:lnTo>
                  <a:pt x="89" y="3746"/>
                </a:lnTo>
                <a:lnTo>
                  <a:pt x="108" y="3712"/>
                </a:lnTo>
                <a:lnTo>
                  <a:pt x="129" y="3680"/>
                </a:lnTo>
                <a:lnTo>
                  <a:pt x="151" y="3647"/>
                </a:lnTo>
                <a:lnTo>
                  <a:pt x="176" y="3616"/>
                </a:lnTo>
                <a:lnTo>
                  <a:pt x="201" y="3585"/>
                </a:lnTo>
                <a:lnTo>
                  <a:pt x="229" y="3556"/>
                </a:lnTo>
                <a:lnTo>
                  <a:pt x="1539" y="2245"/>
                </a:lnTo>
                <a:lnTo>
                  <a:pt x="1546" y="2259"/>
                </a:lnTo>
                <a:lnTo>
                  <a:pt x="1550" y="2273"/>
                </a:lnTo>
                <a:lnTo>
                  <a:pt x="1555" y="2287"/>
                </a:lnTo>
                <a:lnTo>
                  <a:pt x="1559" y="2301"/>
                </a:lnTo>
                <a:lnTo>
                  <a:pt x="1562" y="2317"/>
                </a:lnTo>
                <a:lnTo>
                  <a:pt x="1565" y="2332"/>
                </a:lnTo>
                <a:lnTo>
                  <a:pt x="1566" y="2347"/>
                </a:lnTo>
                <a:lnTo>
                  <a:pt x="1567" y="2363"/>
                </a:lnTo>
                <a:lnTo>
                  <a:pt x="1569" y="2399"/>
                </a:lnTo>
                <a:lnTo>
                  <a:pt x="1574" y="2434"/>
                </a:lnTo>
                <a:lnTo>
                  <a:pt x="1578" y="2469"/>
                </a:lnTo>
                <a:lnTo>
                  <a:pt x="1586" y="2504"/>
                </a:lnTo>
                <a:lnTo>
                  <a:pt x="1595" y="2539"/>
                </a:lnTo>
                <a:lnTo>
                  <a:pt x="1605" y="2573"/>
                </a:lnTo>
                <a:lnTo>
                  <a:pt x="1618" y="2606"/>
                </a:lnTo>
                <a:lnTo>
                  <a:pt x="1631" y="2640"/>
                </a:lnTo>
                <a:lnTo>
                  <a:pt x="1646" y="2672"/>
                </a:lnTo>
                <a:lnTo>
                  <a:pt x="1662" y="2703"/>
                </a:lnTo>
                <a:lnTo>
                  <a:pt x="1679" y="2734"/>
                </a:lnTo>
                <a:lnTo>
                  <a:pt x="1699" y="2763"/>
                </a:lnTo>
                <a:lnTo>
                  <a:pt x="1720" y="2792"/>
                </a:lnTo>
                <a:lnTo>
                  <a:pt x="1742" y="2820"/>
                </a:lnTo>
                <a:lnTo>
                  <a:pt x="1766" y="2848"/>
                </a:lnTo>
                <a:lnTo>
                  <a:pt x="1791" y="2874"/>
                </a:lnTo>
                <a:lnTo>
                  <a:pt x="1819" y="2902"/>
                </a:lnTo>
                <a:lnTo>
                  <a:pt x="1848" y="2927"/>
                </a:lnTo>
                <a:lnTo>
                  <a:pt x="1880" y="2951"/>
                </a:lnTo>
                <a:lnTo>
                  <a:pt x="1911" y="2973"/>
                </a:lnTo>
                <a:lnTo>
                  <a:pt x="1944" y="2993"/>
                </a:lnTo>
                <a:lnTo>
                  <a:pt x="1976" y="3012"/>
                </a:lnTo>
                <a:lnTo>
                  <a:pt x="2010" y="3027"/>
                </a:lnTo>
                <a:lnTo>
                  <a:pt x="2045" y="3043"/>
                </a:lnTo>
                <a:lnTo>
                  <a:pt x="2079" y="3055"/>
                </a:lnTo>
                <a:lnTo>
                  <a:pt x="2115" y="3068"/>
                </a:lnTo>
                <a:lnTo>
                  <a:pt x="2150" y="3077"/>
                </a:lnTo>
                <a:lnTo>
                  <a:pt x="2187" y="3085"/>
                </a:lnTo>
                <a:lnTo>
                  <a:pt x="2223" y="3091"/>
                </a:lnTo>
                <a:lnTo>
                  <a:pt x="2260" y="3096"/>
                </a:lnTo>
                <a:lnTo>
                  <a:pt x="2297" y="3098"/>
                </a:lnTo>
                <a:lnTo>
                  <a:pt x="2333" y="3099"/>
                </a:lnTo>
                <a:lnTo>
                  <a:pt x="2370" y="3098"/>
                </a:lnTo>
                <a:lnTo>
                  <a:pt x="2406" y="3096"/>
                </a:lnTo>
                <a:lnTo>
                  <a:pt x="2443" y="3091"/>
                </a:lnTo>
                <a:lnTo>
                  <a:pt x="2479" y="3085"/>
                </a:lnTo>
                <a:lnTo>
                  <a:pt x="2515" y="3077"/>
                </a:lnTo>
                <a:lnTo>
                  <a:pt x="2551" y="3068"/>
                </a:lnTo>
                <a:lnTo>
                  <a:pt x="2587" y="3055"/>
                </a:lnTo>
                <a:lnTo>
                  <a:pt x="2622" y="3043"/>
                </a:lnTo>
                <a:lnTo>
                  <a:pt x="2655" y="3027"/>
                </a:lnTo>
                <a:lnTo>
                  <a:pt x="2690" y="3012"/>
                </a:lnTo>
                <a:lnTo>
                  <a:pt x="2722" y="2993"/>
                </a:lnTo>
                <a:lnTo>
                  <a:pt x="2755" y="2973"/>
                </a:lnTo>
                <a:lnTo>
                  <a:pt x="2786" y="2951"/>
                </a:lnTo>
                <a:lnTo>
                  <a:pt x="2817" y="2927"/>
                </a:lnTo>
                <a:lnTo>
                  <a:pt x="2847" y="2902"/>
                </a:lnTo>
                <a:lnTo>
                  <a:pt x="2875" y="2874"/>
                </a:lnTo>
                <a:lnTo>
                  <a:pt x="2902" y="2846"/>
                </a:lnTo>
                <a:lnTo>
                  <a:pt x="2928" y="2816"/>
                </a:lnTo>
                <a:lnTo>
                  <a:pt x="2951" y="2785"/>
                </a:lnTo>
                <a:lnTo>
                  <a:pt x="2973" y="2754"/>
                </a:lnTo>
                <a:lnTo>
                  <a:pt x="2994" y="2722"/>
                </a:lnTo>
                <a:lnTo>
                  <a:pt x="3012" y="2689"/>
                </a:lnTo>
                <a:lnTo>
                  <a:pt x="3028" y="2655"/>
                </a:lnTo>
                <a:lnTo>
                  <a:pt x="3043" y="2621"/>
                </a:lnTo>
                <a:lnTo>
                  <a:pt x="3056" y="2586"/>
                </a:lnTo>
                <a:lnTo>
                  <a:pt x="3068" y="2550"/>
                </a:lnTo>
                <a:lnTo>
                  <a:pt x="3078" y="2515"/>
                </a:lnTo>
                <a:lnTo>
                  <a:pt x="3086" y="2478"/>
                </a:lnTo>
                <a:lnTo>
                  <a:pt x="3091" y="2443"/>
                </a:lnTo>
                <a:lnTo>
                  <a:pt x="3096" y="2406"/>
                </a:lnTo>
                <a:lnTo>
                  <a:pt x="3099" y="2369"/>
                </a:lnTo>
                <a:lnTo>
                  <a:pt x="3100" y="2333"/>
                </a:lnTo>
                <a:lnTo>
                  <a:pt x="3099" y="2296"/>
                </a:lnTo>
                <a:lnTo>
                  <a:pt x="3096" y="2259"/>
                </a:lnTo>
                <a:lnTo>
                  <a:pt x="3091" y="2222"/>
                </a:lnTo>
                <a:lnTo>
                  <a:pt x="3086" y="2186"/>
                </a:lnTo>
                <a:lnTo>
                  <a:pt x="3078" y="2150"/>
                </a:lnTo>
                <a:lnTo>
                  <a:pt x="3068" y="2114"/>
                </a:lnTo>
                <a:lnTo>
                  <a:pt x="3056" y="2078"/>
                </a:lnTo>
                <a:lnTo>
                  <a:pt x="3043" y="2044"/>
                </a:lnTo>
                <a:lnTo>
                  <a:pt x="3028" y="2010"/>
                </a:lnTo>
                <a:lnTo>
                  <a:pt x="3012" y="1975"/>
                </a:lnTo>
                <a:lnTo>
                  <a:pt x="2994" y="1943"/>
                </a:lnTo>
                <a:lnTo>
                  <a:pt x="2973" y="1910"/>
                </a:lnTo>
                <a:lnTo>
                  <a:pt x="2951" y="1879"/>
                </a:lnTo>
                <a:lnTo>
                  <a:pt x="2928" y="1849"/>
                </a:lnTo>
                <a:lnTo>
                  <a:pt x="2902" y="1818"/>
                </a:lnTo>
                <a:lnTo>
                  <a:pt x="2875" y="1790"/>
                </a:lnTo>
                <a:lnTo>
                  <a:pt x="2849" y="1765"/>
                </a:lnTo>
                <a:lnTo>
                  <a:pt x="2821" y="1741"/>
                </a:lnTo>
                <a:lnTo>
                  <a:pt x="2793" y="1719"/>
                </a:lnTo>
                <a:lnTo>
                  <a:pt x="2764" y="1699"/>
                </a:lnTo>
                <a:lnTo>
                  <a:pt x="2734" y="1680"/>
                </a:lnTo>
                <a:lnTo>
                  <a:pt x="2703" y="1662"/>
                </a:lnTo>
                <a:lnTo>
                  <a:pt x="2672" y="1645"/>
                </a:lnTo>
                <a:lnTo>
                  <a:pt x="2641" y="1630"/>
                </a:lnTo>
                <a:lnTo>
                  <a:pt x="2607" y="1617"/>
                </a:lnTo>
                <a:lnTo>
                  <a:pt x="2573" y="1604"/>
                </a:lnTo>
                <a:lnTo>
                  <a:pt x="2539" y="1594"/>
                </a:lnTo>
                <a:lnTo>
                  <a:pt x="2505" y="1585"/>
                </a:lnTo>
                <a:lnTo>
                  <a:pt x="2469" y="1579"/>
                </a:lnTo>
                <a:lnTo>
                  <a:pt x="2434" y="1573"/>
                </a:lnTo>
                <a:lnTo>
                  <a:pt x="2400" y="1569"/>
                </a:lnTo>
                <a:lnTo>
                  <a:pt x="2364" y="1566"/>
                </a:lnTo>
                <a:lnTo>
                  <a:pt x="2348" y="1565"/>
                </a:lnTo>
                <a:lnTo>
                  <a:pt x="2333" y="1564"/>
                </a:lnTo>
                <a:lnTo>
                  <a:pt x="2317" y="1562"/>
                </a:lnTo>
                <a:lnTo>
                  <a:pt x="2302" y="1559"/>
                </a:lnTo>
                <a:lnTo>
                  <a:pt x="2288" y="1554"/>
                </a:lnTo>
                <a:lnTo>
                  <a:pt x="2273" y="1550"/>
                </a:lnTo>
                <a:lnTo>
                  <a:pt x="2260" y="1545"/>
                </a:lnTo>
                <a:lnTo>
                  <a:pt x="2246" y="1539"/>
                </a:lnTo>
                <a:lnTo>
                  <a:pt x="3557" y="228"/>
                </a:lnTo>
                <a:lnTo>
                  <a:pt x="3586" y="200"/>
                </a:lnTo>
                <a:lnTo>
                  <a:pt x="3617" y="175"/>
                </a:lnTo>
                <a:lnTo>
                  <a:pt x="3648" y="151"/>
                </a:lnTo>
                <a:lnTo>
                  <a:pt x="3679" y="129"/>
                </a:lnTo>
                <a:lnTo>
                  <a:pt x="3713" y="107"/>
                </a:lnTo>
                <a:lnTo>
                  <a:pt x="3747" y="88"/>
                </a:lnTo>
                <a:lnTo>
                  <a:pt x="3781" y="72"/>
                </a:lnTo>
                <a:lnTo>
                  <a:pt x="3816" y="57"/>
                </a:lnTo>
                <a:lnTo>
                  <a:pt x="3852" y="44"/>
                </a:lnTo>
                <a:lnTo>
                  <a:pt x="3888" y="31"/>
                </a:lnTo>
                <a:lnTo>
                  <a:pt x="3925" y="22"/>
                </a:lnTo>
                <a:lnTo>
                  <a:pt x="3962" y="13"/>
                </a:lnTo>
                <a:lnTo>
                  <a:pt x="3999" y="8"/>
                </a:lnTo>
                <a:lnTo>
                  <a:pt x="4037" y="3"/>
                </a:lnTo>
                <a:lnTo>
                  <a:pt x="4074" y="1"/>
                </a:lnTo>
                <a:lnTo>
                  <a:pt x="4112" y="0"/>
                </a:lnTo>
                <a:lnTo>
                  <a:pt x="4149" y="1"/>
                </a:lnTo>
                <a:lnTo>
                  <a:pt x="4187" y="3"/>
                </a:lnTo>
                <a:lnTo>
                  <a:pt x="4224" y="8"/>
                </a:lnTo>
                <a:lnTo>
                  <a:pt x="4262" y="13"/>
                </a:lnTo>
                <a:lnTo>
                  <a:pt x="4299" y="22"/>
                </a:lnTo>
                <a:lnTo>
                  <a:pt x="4335" y="31"/>
                </a:lnTo>
                <a:lnTo>
                  <a:pt x="4372" y="44"/>
                </a:lnTo>
                <a:lnTo>
                  <a:pt x="4407" y="57"/>
                </a:lnTo>
                <a:lnTo>
                  <a:pt x="4442" y="72"/>
                </a:lnTo>
                <a:lnTo>
                  <a:pt x="4477" y="88"/>
                </a:lnTo>
                <a:lnTo>
                  <a:pt x="4511" y="107"/>
                </a:lnTo>
                <a:lnTo>
                  <a:pt x="4543" y="129"/>
                </a:lnTo>
                <a:lnTo>
                  <a:pt x="4576" y="151"/>
                </a:lnTo>
                <a:lnTo>
                  <a:pt x="4607" y="175"/>
                </a:lnTo>
                <a:lnTo>
                  <a:pt x="4637" y="200"/>
                </a:lnTo>
                <a:lnTo>
                  <a:pt x="4667" y="228"/>
                </a:lnTo>
                <a:lnTo>
                  <a:pt x="5779" y="1341"/>
                </a:lnTo>
                <a:lnTo>
                  <a:pt x="5793" y="1355"/>
                </a:lnTo>
                <a:lnTo>
                  <a:pt x="5807" y="1367"/>
                </a:lnTo>
                <a:lnTo>
                  <a:pt x="5822" y="1379"/>
                </a:lnTo>
                <a:lnTo>
                  <a:pt x="5836" y="1390"/>
                </a:lnTo>
                <a:lnTo>
                  <a:pt x="5851" y="1402"/>
                </a:lnTo>
                <a:lnTo>
                  <a:pt x="5867" y="1412"/>
                </a:lnTo>
                <a:lnTo>
                  <a:pt x="5882" y="1421"/>
                </a:lnTo>
                <a:lnTo>
                  <a:pt x="5898" y="1430"/>
                </a:lnTo>
                <a:lnTo>
                  <a:pt x="5914" y="1437"/>
                </a:lnTo>
                <a:lnTo>
                  <a:pt x="5930" y="1445"/>
                </a:lnTo>
                <a:lnTo>
                  <a:pt x="5947" y="1452"/>
                </a:lnTo>
                <a:lnTo>
                  <a:pt x="5964" y="1459"/>
                </a:lnTo>
                <a:lnTo>
                  <a:pt x="5981" y="1464"/>
                </a:lnTo>
                <a:lnTo>
                  <a:pt x="5998" y="1470"/>
                </a:lnTo>
                <a:lnTo>
                  <a:pt x="6016" y="1473"/>
                </a:lnTo>
                <a:lnTo>
                  <a:pt x="6032" y="1478"/>
                </a:lnTo>
                <a:lnTo>
                  <a:pt x="6050" y="1480"/>
                </a:lnTo>
                <a:lnTo>
                  <a:pt x="6068" y="1482"/>
                </a:lnTo>
                <a:lnTo>
                  <a:pt x="6086" y="1485"/>
                </a:lnTo>
                <a:lnTo>
                  <a:pt x="6104" y="1486"/>
                </a:lnTo>
                <a:lnTo>
                  <a:pt x="6122" y="1486"/>
                </a:lnTo>
                <a:lnTo>
                  <a:pt x="6140" y="1486"/>
                </a:lnTo>
                <a:lnTo>
                  <a:pt x="6158" y="1485"/>
                </a:lnTo>
                <a:lnTo>
                  <a:pt x="6176" y="1482"/>
                </a:lnTo>
                <a:lnTo>
                  <a:pt x="6194" y="1480"/>
                </a:lnTo>
                <a:lnTo>
                  <a:pt x="6212" y="1478"/>
                </a:lnTo>
                <a:lnTo>
                  <a:pt x="6230" y="1473"/>
                </a:lnTo>
                <a:lnTo>
                  <a:pt x="6248" y="1469"/>
                </a:lnTo>
                <a:lnTo>
                  <a:pt x="6265" y="1464"/>
                </a:lnTo>
                <a:lnTo>
                  <a:pt x="6283" y="1458"/>
                </a:lnTo>
                <a:lnTo>
                  <a:pt x="6301" y="1452"/>
                </a:lnTo>
                <a:lnTo>
                  <a:pt x="6319" y="1444"/>
                </a:lnTo>
                <a:lnTo>
                  <a:pt x="6320" y="1444"/>
                </a:lnTo>
                <a:lnTo>
                  <a:pt x="6336" y="1436"/>
                </a:lnTo>
                <a:lnTo>
                  <a:pt x="6353" y="1429"/>
                </a:lnTo>
                <a:lnTo>
                  <a:pt x="6369" y="1421"/>
                </a:lnTo>
                <a:lnTo>
                  <a:pt x="6383" y="1412"/>
                </a:lnTo>
                <a:lnTo>
                  <a:pt x="6398" y="1402"/>
                </a:lnTo>
                <a:lnTo>
                  <a:pt x="6412" y="1393"/>
                </a:lnTo>
                <a:lnTo>
                  <a:pt x="6427" y="1383"/>
                </a:lnTo>
                <a:lnTo>
                  <a:pt x="6440" y="1371"/>
                </a:lnTo>
                <a:lnTo>
                  <a:pt x="6453" y="1360"/>
                </a:lnTo>
                <a:lnTo>
                  <a:pt x="6465" y="1349"/>
                </a:lnTo>
                <a:lnTo>
                  <a:pt x="6477" y="1338"/>
                </a:lnTo>
                <a:lnTo>
                  <a:pt x="6490" y="1325"/>
                </a:lnTo>
                <a:lnTo>
                  <a:pt x="6501" y="1313"/>
                </a:lnTo>
                <a:lnTo>
                  <a:pt x="6511" y="1300"/>
                </a:lnTo>
                <a:lnTo>
                  <a:pt x="6521" y="1286"/>
                </a:lnTo>
                <a:lnTo>
                  <a:pt x="6531" y="1273"/>
                </a:lnTo>
                <a:lnTo>
                  <a:pt x="6540" y="1258"/>
                </a:lnTo>
                <a:lnTo>
                  <a:pt x="6549" y="1245"/>
                </a:lnTo>
                <a:lnTo>
                  <a:pt x="6557" y="1229"/>
                </a:lnTo>
                <a:lnTo>
                  <a:pt x="6565" y="1215"/>
                </a:lnTo>
                <a:lnTo>
                  <a:pt x="6573" y="1199"/>
                </a:lnTo>
                <a:lnTo>
                  <a:pt x="6579" y="1184"/>
                </a:lnTo>
                <a:lnTo>
                  <a:pt x="6585" y="1167"/>
                </a:lnTo>
                <a:lnTo>
                  <a:pt x="6590" y="1152"/>
                </a:lnTo>
                <a:lnTo>
                  <a:pt x="6596" y="1135"/>
                </a:lnTo>
                <a:lnTo>
                  <a:pt x="6601" y="1119"/>
                </a:lnTo>
                <a:lnTo>
                  <a:pt x="6604" y="1102"/>
                </a:lnTo>
                <a:lnTo>
                  <a:pt x="6607" y="1085"/>
                </a:lnTo>
                <a:lnTo>
                  <a:pt x="6611" y="1068"/>
                </a:lnTo>
                <a:lnTo>
                  <a:pt x="6613" y="1050"/>
                </a:lnTo>
                <a:lnTo>
                  <a:pt x="6614" y="1032"/>
                </a:lnTo>
                <a:lnTo>
                  <a:pt x="6615" y="1014"/>
                </a:lnTo>
                <a:lnTo>
                  <a:pt x="6616" y="988"/>
                </a:lnTo>
                <a:lnTo>
                  <a:pt x="6620" y="962"/>
                </a:lnTo>
                <a:lnTo>
                  <a:pt x="6623" y="937"/>
                </a:lnTo>
                <a:lnTo>
                  <a:pt x="6629" y="911"/>
                </a:lnTo>
                <a:lnTo>
                  <a:pt x="6635" y="886"/>
                </a:lnTo>
                <a:lnTo>
                  <a:pt x="6642" y="860"/>
                </a:lnTo>
                <a:lnTo>
                  <a:pt x="6651" y="836"/>
                </a:lnTo>
                <a:lnTo>
                  <a:pt x="6661" y="811"/>
                </a:lnTo>
                <a:lnTo>
                  <a:pt x="6672" y="788"/>
                </a:lnTo>
                <a:lnTo>
                  <a:pt x="6685" y="764"/>
                </a:lnTo>
                <a:lnTo>
                  <a:pt x="6698" y="741"/>
                </a:lnTo>
                <a:lnTo>
                  <a:pt x="6711" y="718"/>
                </a:lnTo>
                <a:lnTo>
                  <a:pt x="6727" y="696"/>
                </a:lnTo>
                <a:lnTo>
                  <a:pt x="6745" y="674"/>
                </a:lnTo>
                <a:lnTo>
                  <a:pt x="6763" y="653"/>
                </a:lnTo>
                <a:lnTo>
                  <a:pt x="6782" y="633"/>
                </a:lnTo>
                <a:lnTo>
                  <a:pt x="6803" y="613"/>
                </a:lnTo>
                <a:lnTo>
                  <a:pt x="6825" y="594"/>
                </a:lnTo>
                <a:lnTo>
                  <a:pt x="6848" y="577"/>
                </a:lnTo>
                <a:lnTo>
                  <a:pt x="6872" y="560"/>
                </a:lnTo>
                <a:lnTo>
                  <a:pt x="6895" y="546"/>
                </a:lnTo>
                <a:lnTo>
                  <a:pt x="6920" y="531"/>
                </a:lnTo>
                <a:lnTo>
                  <a:pt x="6946" y="519"/>
                </a:lnTo>
                <a:lnTo>
                  <a:pt x="6970" y="507"/>
                </a:lnTo>
                <a:lnTo>
                  <a:pt x="6997" y="499"/>
                </a:lnTo>
                <a:lnTo>
                  <a:pt x="7023" y="490"/>
                </a:lnTo>
                <a:lnTo>
                  <a:pt x="7050" y="483"/>
                </a:lnTo>
                <a:lnTo>
                  <a:pt x="7077" y="477"/>
                </a:lnTo>
                <a:lnTo>
                  <a:pt x="7104" y="472"/>
                </a:lnTo>
                <a:lnTo>
                  <a:pt x="7131" y="469"/>
                </a:lnTo>
                <a:lnTo>
                  <a:pt x="7159" y="467"/>
                </a:lnTo>
                <a:lnTo>
                  <a:pt x="7185" y="466"/>
                </a:lnTo>
                <a:lnTo>
                  <a:pt x="7213" y="467"/>
                </a:lnTo>
                <a:lnTo>
                  <a:pt x="7240" y="469"/>
                </a:lnTo>
                <a:lnTo>
                  <a:pt x="7267" y="472"/>
                </a:lnTo>
                <a:lnTo>
                  <a:pt x="7294" y="477"/>
                </a:lnTo>
                <a:lnTo>
                  <a:pt x="7321" y="483"/>
                </a:lnTo>
                <a:lnTo>
                  <a:pt x="7348" y="490"/>
                </a:lnTo>
                <a:lnTo>
                  <a:pt x="7375" y="499"/>
                </a:lnTo>
                <a:lnTo>
                  <a:pt x="7401" y="507"/>
                </a:lnTo>
                <a:lnTo>
                  <a:pt x="7426" y="519"/>
                </a:lnTo>
                <a:lnTo>
                  <a:pt x="7451" y="531"/>
                </a:lnTo>
                <a:lnTo>
                  <a:pt x="7476" y="546"/>
                </a:lnTo>
                <a:lnTo>
                  <a:pt x="7499" y="560"/>
                </a:lnTo>
                <a:lnTo>
                  <a:pt x="7523" y="577"/>
                </a:lnTo>
                <a:lnTo>
                  <a:pt x="7546" y="594"/>
                </a:lnTo>
                <a:lnTo>
                  <a:pt x="7568" y="613"/>
                </a:lnTo>
                <a:lnTo>
                  <a:pt x="7589" y="633"/>
                </a:lnTo>
                <a:lnTo>
                  <a:pt x="7609" y="654"/>
                </a:lnTo>
                <a:lnTo>
                  <a:pt x="7628" y="677"/>
                </a:lnTo>
                <a:lnTo>
                  <a:pt x="7646" y="699"/>
                </a:lnTo>
                <a:lnTo>
                  <a:pt x="7663" y="723"/>
                </a:lnTo>
                <a:lnTo>
                  <a:pt x="7677" y="747"/>
                </a:lnTo>
                <a:lnTo>
                  <a:pt x="7691" y="772"/>
                </a:lnTo>
                <a:lnTo>
                  <a:pt x="7703" y="797"/>
                </a:lnTo>
                <a:lnTo>
                  <a:pt x="7714" y="822"/>
                </a:lnTo>
                <a:lnTo>
                  <a:pt x="7724" y="848"/>
                </a:lnTo>
                <a:lnTo>
                  <a:pt x="7733" y="875"/>
                </a:lnTo>
                <a:lnTo>
                  <a:pt x="7740" y="901"/>
                </a:lnTo>
                <a:lnTo>
                  <a:pt x="7746" y="928"/>
                </a:lnTo>
                <a:lnTo>
                  <a:pt x="7750" y="956"/>
                </a:lnTo>
                <a:lnTo>
                  <a:pt x="7754" y="983"/>
                </a:lnTo>
                <a:lnTo>
                  <a:pt x="7756" y="1009"/>
                </a:lnTo>
                <a:lnTo>
                  <a:pt x="7757" y="1037"/>
                </a:lnTo>
                <a:lnTo>
                  <a:pt x="7756" y="1064"/>
                </a:lnTo>
                <a:lnTo>
                  <a:pt x="7754" y="1092"/>
                </a:lnTo>
                <a:lnTo>
                  <a:pt x="7750" y="1119"/>
                </a:lnTo>
                <a:lnTo>
                  <a:pt x="7746" y="1146"/>
                </a:lnTo>
                <a:lnTo>
                  <a:pt x="7740" y="1173"/>
                </a:lnTo>
                <a:lnTo>
                  <a:pt x="7733" y="1200"/>
                </a:lnTo>
                <a:lnTo>
                  <a:pt x="7724" y="1226"/>
                </a:lnTo>
                <a:lnTo>
                  <a:pt x="7714" y="1251"/>
                </a:lnTo>
                <a:lnTo>
                  <a:pt x="7703" y="1277"/>
                </a:lnTo>
                <a:lnTo>
                  <a:pt x="7691" y="1303"/>
                </a:lnTo>
                <a:lnTo>
                  <a:pt x="7677" y="1328"/>
                </a:lnTo>
                <a:lnTo>
                  <a:pt x="7663" y="1351"/>
                </a:lnTo>
                <a:lnTo>
                  <a:pt x="7646" y="1375"/>
                </a:lnTo>
                <a:lnTo>
                  <a:pt x="7628" y="1397"/>
                </a:lnTo>
                <a:lnTo>
                  <a:pt x="7609" y="1420"/>
                </a:lnTo>
                <a:lnTo>
                  <a:pt x="7589" y="1441"/>
                </a:lnTo>
                <a:lnTo>
                  <a:pt x="7569" y="1460"/>
                </a:lnTo>
                <a:lnTo>
                  <a:pt x="7548" y="1478"/>
                </a:lnTo>
                <a:lnTo>
                  <a:pt x="7527" y="1495"/>
                </a:lnTo>
                <a:lnTo>
                  <a:pt x="7505" y="1510"/>
                </a:lnTo>
                <a:lnTo>
                  <a:pt x="7482" y="1525"/>
                </a:lnTo>
                <a:lnTo>
                  <a:pt x="7459" y="1538"/>
                </a:lnTo>
                <a:lnTo>
                  <a:pt x="7435" y="1551"/>
                </a:lnTo>
                <a:lnTo>
                  <a:pt x="7411" y="1562"/>
                </a:lnTo>
                <a:lnTo>
                  <a:pt x="7387" y="1572"/>
                </a:lnTo>
                <a:lnTo>
                  <a:pt x="7361" y="1580"/>
                </a:lnTo>
                <a:lnTo>
                  <a:pt x="7337" y="1588"/>
                </a:lnTo>
                <a:lnTo>
                  <a:pt x="7311" y="1594"/>
                </a:lnTo>
                <a:lnTo>
                  <a:pt x="7286" y="1599"/>
                </a:lnTo>
                <a:lnTo>
                  <a:pt x="7260" y="1603"/>
                </a:lnTo>
                <a:lnTo>
                  <a:pt x="7235" y="1606"/>
                </a:lnTo>
                <a:lnTo>
                  <a:pt x="7209" y="1608"/>
                </a:lnTo>
                <a:lnTo>
                  <a:pt x="7191" y="1609"/>
                </a:lnTo>
                <a:lnTo>
                  <a:pt x="7173" y="1610"/>
                </a:lnTo>
                <a:lnTo>
                  <a:pt x="7155" y="1612"/>
                </a:lnTo>
                <a:lnTo>
                  <a:pt x="7138" y="1616"/>
                </a:lnTo>
                <a:lnTo>
                  <a:pt x="7120" y="1619"/>
                </a:lnTo>
                <a:lnTo>
                  <a:pt x="7104" y="1622"/>
                </a:lnTo>
                <a:lnTo>
                  <a:pt x="7087" y="1627"/>
                </a:lnTo>
                <a:lnTo>
                  <a:pt x="7071" y="1632"/>
                </a:lnTo>
                <a:lnTo>
                  <a:pt x="7054" y="1638"/>
                </a:lnTo>
                <a:lnTo>
                  <a:pt x="7039" y="1644"/>
                </a:lnTo>
                <a:lnTo>
                  <a:pt x="7023" y="1650"/>
                </a:lnTo>
                <a:lnTo>
                  <a:pt x="7008" y="1657"/>
                </a:lnTo>
                <a:lnTo>
                  <a:pt x="6993" y="1665"/>
                </a:lnTo>
                <a:lnTo>
                  <a:pt x="6978" y="1674"/>
                </a:lnTo>
                <a:lnTo>
                  <a:pt x="6964" y="1682"/>
                </a:lnTo>
                <a:lnTo>
                  <a:pt x="6950" y="1692"/>
                </a:lnTo>
                <a:lnTo>
                  <a:pt x="6937" y="1701"/>
                </a:lnTo>
                <a:lnTo>
                  <a:pt x="6923" y="1712"/>
                </a:lnTo>
                <a:lnTo>
                  <a:pt x="6910" y="1722"/>
                </a:lnTo>
                <a:lnTo>
                  <a:pt x="6897" y="1733"/>
                </a:lnTo>
                <a:lnTo>
                  <a:pt x="6885" y="1746"/>
                </a:lnTo>
                <a:lnTo>
                  <a:pt x="6874" y="1757"/>
                </a:lnTo>
                <a:lnTo>
                  <a:pt x="6862" y="1770"/>
                </a:lnTo>
                <a:lnTo>
                  <a:pt x="6852" y="1783"/>
                </a:lnTo>
                <a:lnTo>
                  <a:pt x="6840" y="1796"/>
                </a:lnTo>
                <a:lnTo>
                  <a:pt x="6830" y="1811"/>
                </a:lnTo>
                <a:lnTo>
                  <a:pt x="6820" y="1824"/>
                </a:lnTo>
                <a:lnTo>
                  <a:pt x="6811" y="1840"/>
                </a:lnTo>
                <a:lnTo>
                  <a:pt x="6802" y="1854"/>
                </a:lnTo>
                <a:lnTo>
                  <a:pt x="6794" y="1870"/>
                </a:lnTo>
                <a:lnTo>
                  <a:pt x="6787" y="1886"/>
                </a:lnTo>
                <a:lnTo>
                  <a:pt x="6779" y="1902"/>
                </a:lnTo>
                <a:lnTo>
                  <a:pt x="6779" y="1904"/>
                </a:lnTo>
                <a:lnTo>
                  <a:pt x="6771" y="1922"/>
                </a:lnTo>
                <a:lnTo>
                  <a:pt x="6764" y="1939"/>
                </a:lnTo>
                <a:lnTo>
                  <a:pt x="6759" y="1956"/>
                </a:lnTo>
                <a:lnTo>
                  <a:pt x="6753" y="1974"/>
                </a:lnTo>
                <a:lnTo>
                  <a:pt x="6748" y="1993"/>
                </a:lnTo>
                <a:lnTo>
                  <a:pt x="6745" y="2011"/>
                </a:lnTo>
                <a:lnTo>
                  <a:pt x="6742" y="2029"/>
                </a:lnTo>
                <a:lnTo>
                  <a:pt x="6739" y="2047"/>
                </a:lnTo>
                <a:lnTo>
                  <a:pt x="6738" y="2065"/>
                </a:lnTo>
                <a:lnTo>
                  <a:pt x="6737" y="2083"/>
                </a:lnTo>
                <a:lnTo>
                  <a:pt x="6737" y="2101"/>
                </a:lnTo>
                <a:lnTo>
                  <a:pt x="6737" y="2119"/>
                </a:lnTo>
                <a:lnTo>
                  <a:pt x="6738" y="2137"/>
                </a:lnTo>
                <a:lnTo>
                  <a:pt x="6739" y="2155"/>
                </a:lnTo>
                <a:lnTo>
                  <a:pt x="6742" y="2173"/>
                </a:lnTo>
                <a:lnTo>
                  <a:pt x="6745" y="2189"/>
                </a:lnTo>
                <a:lnTo>
                  <a:pt x="6748" y="2207"/>
                </a:lnTo>
                <a:lnTo>
                  <a:pt x="6753" y="2224"/>
                </a:lnTo>
                <a:lnTo>
                  <a:pt x="6759" y="2242"/>
                </a:lnTo>
                <a:lnTo>
                  <a:pt x="6764" y="2259"/>
                </a:lnTo>
                <a:lnTo>
                  <a:pt x="6770" y="2276"/>
                </a:lnTo>
                <a:lnTo>
                  <a:pt x="6778" y="2292"/>
                </a:lnTo>
                <a:lnTo>
                  <a:pt x="6784" y="2308"/>
                </a:lnTo>
                <a:lnTo>
                  <a:pt x="6793" y="2325"/>
                </a:lnTo>
                <a:lnTo>
                  <a:pt x="6802" y="2341"/>
                </a:lnTo>
                <a:lnTo>
                  <a:pt x="6811" y="2356"/>
                </a:lnTo>
                <a:lnTo>
                  <a:pt x="6821" y="2372"/>
                </a:lnTo>
                <a:lnTo>
                  <a:pt x="6832" y="2387"/>
                </a:lnTo>
                <a:lnTo>
                  <a:pt x="6844" y="2401"/>
                </a:lnTo>
                <a:lnTo>
                  <a:pt x="6856" y="2416"/>
                </a:lnTo>
                <a:lnTo>
                  <a:pt x="6868" y="2430"/>
                </a:lnTo>
                <a:lnTo>
                  <a:pt x="6882" y="2444"/>
                </a:lnTo>
                <a:lnTo>
                  <a:pt x="7994" y="3556"/>
                </a:lnTo>
                <a:lnTo>
                  <a:pt x="8022" y="3585"/>
                </a:lnTo>
                <a:lnTo>
                  <a:pt x="8048" y="3616"/>
                </a:lnTo>
                <a:lnTo>
                  <a:pt x="8072" y="3647"/>
                </a:lnTo>
                <a:lnTo>
                  <a:pt x="8094" y="3680"/>
                </a:lnTo>
                <a:lnTo>
                  <a:pt x="8114" y="3712"/>
                </a:lnTo>
                <a:lnTo>
                  <a:pt x="8133" y="3746"/>
                </a:lnTo>
                <a:lnTo>
                  <a:pt x="8150" y="3780"/>
                </a:lnTo>
                <a:lnTo>
                  <a:pt x="8166" y="3815"/>
                </a:lnTo>
                <a:lnTo>
                  <a:pt x="8179" y="3851"/>
                </a:lnTo>
                <a:lnTo>
                  <a:pt x="8191" y="3887"/>
                </a:lnTo>
                <a:lnTo>
                  <a:pt x="8201" y="3924"/>
                </a:lnTo>
                <a:lnTo>
                  <a:pt x="8208" y="3961"/>
                </a:lnTo>
                <a:lnTo>
                  <a:pt x="8215" y="3998"/>
                </a:lnTo>
                <a:lnTo>
                  <a:pt x="8220" y="4036"/>
                </a:lnTo>
                <a:lnTo>
                  <a:pt x="8222" y="4073"/>
                </a:lnTo>
                <a:lnTo>
                  <a:pt x="8223" y="4111"/>
                </a:lnTo>
                <a:lnTo>
                  <a:pt x="8222" y="4149"/>
                </a:lnTo>
                <a:lnTo>
                  <a:pt x="8220" y="4186"/>
                </a:lnTo>
                <a:lnTo>
                  <a:pt x="8215" y="4224"/>
                </a:lnTo>
                <a:lnTo>
                  <a:pt x="8208" y="4261"/>
                </a:lnTo>
                <a:lnTo>
                  <a:pt x="8201" y="4298"/>
                </a:lnTo>
                <a:lnTo>
                  <a:pt x="8191" y="4335"/>
                </a:lnTo>
                <a:lnTo>
                  <a:pt x="8179" y="4371"/>
                </a:lnTo>
                <a:lnTo>
                  <a:pt x="8166" y="4407"/>
                </a:lnTo>
                <a:lnTo>
                  <a:pt x="8150" y="4442"/>
                </a:lnTo>
                <a:lnTo>
                  <a:pt x="8133" y="4476"/>
                </a:lnTo>
                <a:lnTo>
                  <a:pt x="8114" y="4510"/>
                </a:lnTo>
                <a:lnTo>
                  <a:pt x="8094" y="4542"/>
                </a:lnTo>
                <a:lnTo>
                  <a:pt x="8072" y="4575"/>
                </a:lnTo>
                <a:lnTo>
                  <a:pt x="8048" y="4606"/>
                </a:lnTo>
                <a:lnTo>
                  <a:pt x="8022" y="4637"/>
                </a:lnTo>
                <a:lnTo>
                  <a:pt x="7994" y="4666"/>
                </a:ln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Freeform 7"/>
          <p:cNvSpPr>
            <a:spLocks noChangeAspect="1"/>
          </p:cNvSpPr>
          <p:nvPr/>
        </p:nvSpPr>
        <p:spPr bwMode="auto">
          <a:xfrm>
            <a:off x="5178747" y="3900235"/>
            <a:ext cx="1834506" cy="1835845"/>
          </a:xfrm>
          <a:custGeom>
            <a:avLst/>
            <a:gdLst>
              <a:gd name="T0" fmla="*/ 44 w 8222"/>
              <a:gd name="T1" fmla="*/ 4372 h 8223"/>
              <a:gd name="T2" fmla="*/ 13 w 8222"/>
              <a:gd name="T3" fmla="*/ 3962 h 8223"/>
              <a:gd name="T4" fmla="*/ 200 w 8222"/>
              <a:gd name="T5" fmla="*/ 3586 h 8223"/>
              <a:gd name="T6" fmla="*/ 1437 w 8222"/>
              <a:gd name="T7" fmla="*/ 2309 h 8223"/>
              <a:gd name="T8" fmla="*/ 1486 w 8222"/>
              <a:gd name="T9" fmla="*/ 2120 h 8223"/>
              <a:gd name="T10" fmla="*/ 1452 w 8222"/>
              <a:gd name="T11" fmla="*/ 1921 h 8223"/>
              <a:gd name="T12" fmla="*/ 1360 w 8222"/>
              <a:gd name="T13" fmla="*/ 1770 h 8223"/>
              <a:gd name="T14" fmla="*/ 1215 w 8222"/>
              <a:gd name="T15" fmla="*/ 1658 h 8223"/>
              <a:gd name="T16" fmla="*/ 1032 w 8222"/>
              <a:gd name="T17" fmla="*/ 1609 h 8223"/>
              <a:gd name="T18" fmla="*/ 764 w 8222"/>
              <a:gd name="T19" fmla="*/ 1539 h 8223"/>
              <a:gd name="T20" fmla="*/ 546 w 8222"/>
              <a:gd name="T21" fmla="*/ 1327 h 8223"/>
              <a:gd name="T22" fmla="*/ 466 w 8222"/>
              <a:gd name="T23" fmla="*/ 1037 h 8223"/>
              <a:gd name="T24" fmla="*/ 546 w 8222"/>
              <a:gd name="T25" fmla="*/ 747 h 8223"/>
              <a:gd name="T26" fmla="*/ 772 w 8222"/>
              <a:gd name="T27" fmla="*/ 532 h 8223"/>
              <a:gd name="T28" fmla="*/ 1064 w 8222"/>
              <a:gd name="T29" fmla="*/ 467 h 8223"/>
              <a:gd name="T30" fmla="*/ 1351 w 8222"/>
              <a:gd name="T31" fmla="*/ 561 h 8223"/>
              <a:gd name="T32" fmla="*/ 1551 w 8222"/>
              <a:gd name="T33" fmla="*/ 788 h 8223"/>
              <a:gd name="T34" fmla="*/ 1610 w 8222"/>
              <a:gd name="T35" fmla="*/ 1051 h 8223"/>
              <a:gd name="T36" fmla="*/ 1665 w 8222"/>
              <a:gd name="T37" fmla="*/ 1230 h 8223"/>
              <a:gd name="T38" fmla="*/ 1783 w 8222"/>
              <a:gd name="T39" fmla="*/ 1372 h 8223"/>
              <a:gd name="T40" fmla="*/ 1939 w 8222"/>
              <a:gd name="T41" fmla="*/ 1459 h 8223"/>
              <a:gd name="T42" fmla="*/ 2137 w 8222"/>
              <a:gd name="T43" fmla="*/ 1485 h 8223"/>
              <a:gd name="T44" fmla="*/ 2325 w 8222"/>
              <a:gd name="T45" fmla="*/ 1431 h 8223"/>
              <a:gd name="T46" fmla="*/ 3616 w 8222"/>
              <a:gd name="T47" fmla="*/ 176 h 8223"/>
              <a:gd name="T48" fmla="*/ 3998 w 8222"/>
              <a:gd name="T49" fmla="*/ 9 h 8223"/>
              <a:gd name="T50" fmla="*/ 4407 w 8222"/>
              <a:gd name="T51" fmla="*/ 57 h 8223"/>
              <a:gd name="T52" fmla="*/ 5949 w 8222"/>
              <a:gd name="T53" fmla="*/ 1550 h 8223"/>
              <a:gd name="T54" fmla="*/ 5683 w 8222"/>
              <a:gd name="T55" fmla="*/ 1595 h 8223"/>
              <a:gd name="T56" fmla="*/ 5348 w 8222"/>
              <a:gd name="T57" fmla="*/ 1791 h 8223"/>
              <a:gd name="T58" fmla="*/ 5145 w 8222"/>
              <a:gd name="T59" fmla="*/ 2150 h 8223"/>
              <a:gd name="T60" fmla="*/ 5154 w 8222"/>
              <a:gd name="T61" fmla="*/ 2551 h 8223"/>
              <a:gd name="T62" fmla="*/ 5376 w 8222"/>
              <a:gd name="T63" fmla="*/ 2902 h 8223"/>
              <a:gd name="T64" fmla="*/ 5744 w 8222"/>
              <a:gd name="T65" fmla="*/ 3086 h 8223"/>
              <a:gd name="T66" fmla="*/ 6144 w 8222"/>
              <a:gd name="T67" fmla="*/ 3056 h 8223"/>
              <a:gd name="T68" fmla="*/ 6481 w 8222"/>
              <a:gd name="T69" fmla="*/ 2821 h 8223"/>
              <a:gd name="T70" fmla="*/ 6643 w 8222"/>
              <a:gd name="T71" fmla="*/ 2469 h 8223"/>
              <a:gd name="T72" fmla="*/ 6683 w 8222"/>
              <a:gd name="T73" fmla="*/ 2246 h 8223"/>
              <a:gd name="T74" fmla="*/ 8191 w 8222"/>
              <a:gd name="T75" fmla="*/ 3888 h 8223"/>
              <a:gd name="T76" fmla="*/ 8200 w 8222"/>
              <a:gd name="T77" fmla="*/ 4299 h 8223"/>
              <a:gd name="T78" fmla="*/ 7994 w 8222"/>
              <a:gd name="T79" fmla="*/ 4667 h 8223"/>
              <a:gd name="T80" fmla="*/ 6777 w 8222"/>
              <a:gd name="T81" fmla="*/ 5930 h 8223"/>
              <a:gd name="T82" fmla="*/ 6736 w 8222"/>
              <a:gd name="T83" fmla="*/ 6122 h 8223"/>
              <a:gd name="T84" fmla="*/ 6778 w 8222"/>
              <a:gd name="T85" fmla="*/ 6319 h 8223"/>
              <a:gd name="T86" fmla="*/ 6873 w 8222"/>
              <a:gd name="T87" fmla="*/ 6465 h 8223"/>
              <a:gd name="T88" fmla="*/ 7023 w 8222"/>
              <a:gd name="T89" fmla="*/ 6573 h 8223"/>
              <a:gd name="T90" fmla="*/ 7208 w 8222"/>
              <a:gd name="T91" fmla="*/ 6615 h 8223"/>
              <a:gd name="T92" fmla="*/ 7481 w 8222"/>
              <a:gd name="T93" fmla="*/ 6698 h 8223"/>
              <a:gd name="T94" fmla="*/ 7691 w 8222"/>
              <a:gd name="T95" fmla="*/ 6920 h 8223"/>
              <a:gd name="T96" fmla="*/ 7755 w 8222"/>
              <a:gd name="T97" fmla="*/ 7213 h 8223"/>
              <a:gd name="T98" fmla="*/ 7662 w 8222"/>
              <a:gd name="T99" fmla="*/ 7499 h 8223"/>
              <a:gd name="T100" fmla="*/ 7425 w 8222"/>
              <a:gd name="T101" fmla="*/ 7703 h 8223"/>
              <a:gd name="T102" fmla="*/ 7131 w 8222"/>
              <a:gd name="T103" fmla="*/ 7754 h 8223"/>
              <a:gd name="T104" fmla="*/ 6847 w 8222"/>
              <a:gd name="T105" fmla="*/ 7646 h 8223"/>
              <a:gd name="T106" fmla="*/ 6660 w 8222"/>
              <a:gd name="T107" fmla="*/ 7411 h 8223"/>
              <a:gd name="T108" fmla="*/ 6610 w 8222"/>
              <a:gd name="T109" fmla="*/ 7155 h 8223"/>
              <a:gd name="T110" fmla="*/ 6548 w 8222"/>
              <a:gd name="T111" fmla="*/ 6978 h 8223"/>
              <a:gd name="T112" fmla="*/ 6426 w 8222"/>
              <a:gd name="T113" fmla="*/ 6840 h 8223"/>
              <a:gd name="T114" fmla="*/ 6266 w 8222"/>
              <a:gd name="T115" fmla="*/ 6759 h 8223"/>
              <a:gd name="T116" fmla="*/ 6067 w 8222"/>
              <a:gd name="T117" fmla="*/ 6739 h 8223"/>
              <a:gd name="T118" fmla="*/ 5881 w 8222"/>
              <a:gd name="T119" fmla="*/ 6802 h 8223"/>
              <a:gd name="T120" fmla="*/ 4575 w 8222"/>
              <a:gd name="T121" fmla="*/ 8072 h 8223"/>
              <a:gd name="T122" fmla="*/ 4186 w 8222"/>
              <a:gd name="T123" fmla="*/ 8220 h 8223"/>
              <a:gd name="T124" fmla="*/ 3780 w 8222"/>
              <a:gd name="T125" fmla="*/ 8150 h 8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222" h="8223">
                <a:moveTo>
                  <a:pt x="3556" y="7994"/>
                </a:moveTo>
                <a:lnTo>
                  <a:pt x="228" y="4667"/>
                </a:lnTo>
                <a:lnTo>
                  <a:pt x="200" y="4637"/>
                </a:lnTo>
                <a:lnTo>
                  <a:pt x="175" y="4607"/>
                </a:lnTo>
                <a:lnTo>
                  <a:pt x="151" y="4576"/>
                </a:lnTo>
                <a:lnTo>
                  <a:pt x="129" y="4543"/>
                </a:lnTo>
                <a:lnTo>
                  <a:pt x="107" y="4511"/>
                </a:lnTo>
                <a:lnTo>
                  <a:pt x="88" y="4477"/>
                </a:lnTo>
                <a:lnTo>
                  <a:pt x="72" y="4442"/>
                </a:lnTo>
                <a:lnTo>
                  <a:pt x="57" y="4407"/>
                </a:lnTo>
                <a:lnTo>
                  <a:pt x="44" y="4372"/>
                </a:lnTo>
                <a:lnTo>
                  <a:pt x="31" y="4335"/>
                </a:lnTo>
                <a:lnTo>
                  <a:pt x="22" y="4299"/>
                </a:lnTo>
                <a:lnTo>
                  <a:pt x="13" y="4262"/>
                </a:lnTo>
                <a:lnTo>
                  <a:pt x="8" y="4224"/>
                </a:lnTo>
                <a:lnTo>
                  <a:pt x="3" y="4187"/>
                </a:lnTo>
                <a:lnTo>
                  <a:pt x="1" y="4149"/>
                </a:lnTo>
                <a:lnTo>
                  <a:pt x="0" y="4112"/>
                </a:lnTo>
                <a:lnTo>
                  <a:pt x="1" y="4074"/>
                </a:lnTo>
                <a:lnTo>
                  <a:pt x="3" y="4037"/>
                </a:lnTo>
                <a:lnTo>
                  <a:pt x="8" y="3999"/>
                </a:lnTo>
                <a:lnTo>
                  <a:pt x="13" y="3962"/>
                </a:lnTo>
                <a:lnTo>
                  <a:pt x="22" y="3925"/>
                </a:lnTo>
                <a:lnTo>
                  <a:pt x="31" y="3888"/>
                </a:lnTo>
                <a:lnTo>
                  <a:pt x="44" y="3852"/>
                </a:lnTo>
                <a:lnTo>
                  <a:pt x="57" y="3816"/>
                </a:lnTo>
                <a:lnTo>
                  <a:pt x="72" y="3781"/>
                </a:lnTo>
                <a:lnTo>
                  <a:pt x="88" y="3747"/>
                </a:lnTo>
                <a:lnTo>
                  <a:pt x="107" y="3713"/>
                </a:lnTo>
                <a:lnTo>
                  <a:pt x="129" y="3679"/>
                </a:lnTo>
                <a:lnTo>
                  <a:pt x="151" y="3648"/>
                </a:lnTo>
                <a:lnTo>
                  <a:pt x="175" y="3617"/>
                </a:lnTo>
                <a:lnTo>
                  <a:pt x="200" y="3586"/>
                </a:lnTo>
                <a:lnTo>
                  <a:pt x="228" y="3557"/>
                </a:lnTo>
                <a:lnTo>
                  <a:pt x="1341" y="2445"/>
                </a:lnTo>
                <a:lnTo>
                  <a:pt x="1355" y="2430"/>
                </a:lnTo>
                <a:lnTo>
                  <a:pt x="1367" y="2417"/>
                </a:lnTo>
                <a:lnTo>
                  <a:pt x="1379" y="2402"/>
                </a:lnTo>
                <a:lnTo>
                  <a:pt x="1390" y="2387"/>
                </a:lnTo>
                <a:lnTo>
                  <a:pt x="1402" y="2372"/>
                </a:lnTo>
                <a:lnTo>
                  <a:pt x="1412" y="2357"/>
                </a:lnTo>
                <a:lnTo>
                  <a:pt x="1421" y="2341"/>
                </a:lnTo>
                <a:lnTo>
                  <a:pt x="1430" y="2325"/>
                </a:lnTo>
                <a:lnTo>
                  <a:pt x="1437" y="2309"/>
                </a:lnTo>
                <a:lnTo>
                  <a:pt x="1445" y="2292"/>
                </a:lnTo>
                <a:lnTo>
                  <a:pt x="1452" y="2277"/>
                </a:lnTo>
                <a:lnTo>
                  <a:pt x="1459" y="2260"/>
                </a:lnTo>
                <a:lnTo>
                  <a:pt x="1464" y="2242"/>
                </a:lnTo>
                <a:lnTo>
                  <a:pt x="1470" y="2225"/>
                </a:lnTo>
                <a:lnTo>
                  <a:pt x="1473" y="2208"/>
                </a:lnTo>
                <a:lnTo>
                  <a:pt x="1478" y="2190"/>
                </a:lnTo>
                <a:lnTo>
                  <a:pt x="1480" y="2172"/>
                </a:lnTo>
                <a:lnTo>
                  <a:pt x="1482" y="2155"/>
                </a:lnTo>
                <a:lnTo>
                  <a:pt x="1485" y="2138"/>
                </a:lnTo>
                <a:lnTo>
                  <a:pt x="1486" y="2120"/>
                </a:lnTo>
                <a:lnTo>
                  <a:pt x="1486" y="2102"/>
                </a:lnTo>
                <a:lnTo>
                  <a:pt x="1486" y="2084"/>
                </a:lnTo>
                <a:lnTo>
                  <a:pt x="1485" y="2066"/>
                </a:lnTo>
                <a:lnTo>
                  <a:pt x="1482" y="2048"/>
                </a:lnTo>
                <a:lnTo>
                  <a:pt x="1480" y="2029"/>
                </a:lnTo>
                <a:lnTo>
                  <a:pt x="1478" y="2011"/>
                </a:lnTo>
                <a:lnTo>
                  <a:pt x="1473" y="1993"/>
                </a:lnTo>
                <a:lnTo>
                  <a:pt x="1469" y="1975"/>
                </a:lnTo>
                <a:lnTo>
                  <a:pt x="1464" y="1957"/>
                </a:lnTo>
                <a:lnTo>
                  <a:pt x="1458" y="1939"/>
                </a:lnTo>
                <a:lnTo>
                  <a:pt x="1452" y="1921"/>
                </a:lnTo>
                <a:lnTo>
                  <a:pt x="1444" y="1905"/>
                </a:lnTo>
                <a:lnTo>
                  <a:pt x="1444" y="1903"/>
                </a:lnTo>
                <a:lnTo>
                  <a:pt x="1436" y="1887"/>
                </a:lnTo>
                <a:lnTo>
                  <a:pt x="1429" y="1871"/>
                </a:lnTo>
                <a:lnTo>
                  <a:pt x="1421" y="1855"/>
                </a:lnTo>
                <a:lnTo>
                  <a:pt x="1412" y="1840"/>
                </a:lnTo>
                <a:lnTo>
                  <a:pt x="1402" y="1825"/>
                </a:lnTo>
                <a:lnTo>
                  <a:pt x="1393" y="1810"/>
                </a:lnTo>
                <a:lnTo>
                  <a:pt x="1383" y="1797"/>
                </a:lnTo>
                <a:lnTo>
                  <a:pt x="1371" y="1783"/>
                </a:lnTo>
                <a:lnTo>
                  <a:pt x="1360" y="1770"/>
                </a:lnTo>
                <a:lnTo>
                  <a:pt x="1349" y="1758"/>
                </a:lnTo>
                <a:lnTo>
                  <a:pt x="1338" y="1745"/>
                </a:lnTo>
                <a:lnTo>
                  <a:pt x="1325" y="1734"/>
                </a:lnTo>
                <a:lnTo>
                  <a:pt x="1312" y="1723"/>
                </a:lnTo>
                <a:lnTo>
                  <a:pt x="1300" y="1712"/>
                </a:lnTo>
                <a:lnTo>
                  <a:pt x="1286" y="1702"/>
                </a:lnTo>
                <a:lnTo>
                  <a:pt x="1273" y="1692"/>
                </a:lnTo>
                <a:lnTo>
                  <a:pt x="1258" y="1683"/>
                </a:lnTo>
                <a:lnTo>
                  <a:pt x="1245" y="1674"/>
                </a:lnTo>
                <a:lnTo>
                  <a:pt x="1229" y="1666"/>
                </a:lnTo>
                <a:lnTo>
                  <a:pt x="1215" y="1658"/>
                </a:lnTo>
                <a:lnTo>
                  <a:pt x="1199" y="1651"/>
                </a:lnTo>
                <a:lnTo>
                  <a:pt x="1184" y="1645"/>
                </a:lnTo>
                <a:lnTo>
                  <a:pt x="1167" y="1638"/>
                </a:lnTo>
                <a:lnTo>
                  <a:pt x="1152" y="1632"/>
                </a:lnTo>
                <a:lnTo>
                  <a:pt x="1135" y="1628"/>
                </a:lnTo>
                <a:lnTo>
                  <a:pt x="1119" y="1623"/>
                </a:lnTo>
                <a:lnTo>
                  <a:pt x="1102" y="1619"/>
                </a:lnTo>
                <a:lnTo>
                  <a:pt x="1085" y="1615"/>
                </a:lnTo>
                <a:lnTo>
                  <a:pt x="1068" y="1613"/>
                </a:lnTo>
                <a:lnTo>
                  <a:pt x="1050" y="1611"/>
                </a:lnTo>
                <a:lnTo>
                  <a:pt x="1032" y="1609"/>
                </a:lnTo>
                <a:lnTo>
                  <a:pt x="1014" y="1608"/>
                </a:lnTo>
                <a:lnTo>
                  <a:pt x="988" y="1606"/>
                </a:lnTo>
                <a:lnTo>
                  <a:pt x="962" y="1603"/>
                </a:lnTo>
                <a:lnTo>
                  <a:pt x="937" y="1600"/>
                </a:lnTo>
                <a:lnTo>
                  <a:pt x="911" y="1594"/>
                </a:lnTo>
                <a:lnTo>
                  <a:pt x="886" y="1589"/>
                </a:lnTo>
                <a:lnTo>
                  <a:pt x="860" y="1581"/>
                </a:lnTo>
                <a:lnTo>
                  <a:pt x="836" y="1572"/>
                </a:lnTo>
                <a:lnTo>
                  <a:pt x="811" y="1563"/>
                </a:lnTo>
                <a:lnTo>
                  <a:pt x="788" y="1552"/>
                </a:lnTo>
                <a:lnTo>
                  <a:pt x="764" y="1539"/>
                </a:lnTo>
                <a:lnTo>
                  <a:pt x="741" y="1526"/>
                </a:lnTo>
                <a:lnTo>
                  <a:pt x="718" y="1511"/>
                </a:lnTo>
                <a:lnTo>
                  <a:pt x="696" y="1496"/>
                </a:lnTo>
                <a:lnTo>
                  <a:pt x="674" y="1479"/>
                </a:lnTo>
                <a:lnTo>
                  <a:pt x="653" y="1461"/>
                </a:lnTo>
                <a:lnTo>
                  <a:pt x="633" y="1442"/>
                </a:lnTo>
                <a:lnTo>
                  <a:pt x="613" y="1420"/>
                </a:lnTo>
                <a:lnTo>
                  <a:pt x="594" y="1398"/>
                </a:lnTo>
                <a:lnTo>
                  <a:pt x="577" y="1376"/>
                </a:lnTo>
                <a:lnTo>
                  <a:pt x="560" y="1352"/>
                </a:lnTo>
                <a:lnTo>
                  <a:pt x="546" y="1327"/>
                </a:lnTo>
                <a:lnTo>
                  <a:pt x="531" y="1303"/>
                </a:lnTo>
                <a:lnTo>
                  <a:pt x="519" y="1278"/>
                </a:lnTo>
                <a:lnTo>
                  <a:pt x="507" y="1252"/>
                </a:lnTo>
                <a:lnTo>
                  <a:pt x="499" y="1227"/>
                </a:lnTo>
                <a:lnTo>
                  <a:pt x="490" y="1200"/>
                </a:lnTo>
                <a:lnTo>
                  <a:pt x="483" y="1174"/>
                </a:lnTo>
                <a:lnTo>
                  <a:pt x="477" y="1147"/>
                </a:lnTo>
                <a:lnTo>
                  <a:pt x="472" y="1120"/>
                </a:lnTo>
                <a:lnTo>
                  <a:pt x="469" y="1092"/>
                </a:lnTo>
                <a:lnTo>
                  <a:pt x="467" y="1065"/>
                </a:lnTo>
                <a:lnTo>
                  <a:pt x="466" y="1037"/>
                </a:lnTo>
                <a:lnTo>
                  <a:pt x="467" y="1010"/>
                </a:lnTo>
                <a:lnTo>
                  <a:pt x="469" y="983"/>
                </a:lnTo>
                <a:lnTo>
                  <a:pt x="472" y="955"/>
                </a:lnTo>
                <a:lnTo>
                  <a:pt x="477" y="929"/>
                </a:lnTo>
                <a:lnTo>
                  <a:pt x="483" y="902"/>
                </a:lnTo>
                <a:lnTo>
                  <a:pt x="490" y="875"/>
                </a:lnTo>
                <a:lnTo>
                  <a:pt x="499" y="849"/>
                </a:lnTo>
                <a:lnTo>
                  <a:pt x="507" y="823"/>
                </a:lnTo>
                <a:lnTo>
                  <a:pt x="519" y="797"/>
                </a:lnTo>
                <a:lnTo>
                  <a:pt x="531" y="772"/>
                </a:lnTo>
                <a:lnTo>
                  <a:pt x="546" y="747"/>
                </a:lnTo>
                <a:lnTo>
                  <a:pt x="560" y="723"/>
                </a:lnTo>
                <a:lnTo>
                  <a:pt x="577" y="700"/>
                </a:lnTo>
                <a:lnTo>
                  <a:pt x="594" y="678"/>
                </a:lnTo>
                <a:lnTo>
                  <a:pt x="613" y="655"/>
                </a:lnTo>
                <a:lnTo>
                  <a:pt x="633" y="634"/>
                </a:lnTo>
                <a:lnTo>
                  <a:pt x="654" y="614"/>
                </a:lnTo>
                <a:lnTo>
                  <a:pt x="677" y="595"/>
                </a:lnTo>
                <a:lnTo>
                  <a:pt x="699" y="577"/>
                </a:lnTo>
                <a:lnTo>
                  <a:pt x="723" y="561"/>
                </a:lnTo>
                <a:lnTo>
                  <a:pt x="747" y="545"/>
                </a:lnTo>
                <a:lnTo>
                  <a:pt x="772" y="532"/>
                </a:lnTo>
                <a:lnTo>
                  <a:pt x="797" y="520"/>
                </a:lnTo>
                <a:lnTo>
                  <a:pt x="822" y="508"/>
                </a:lnTo>
                <a:lnTo>
                  <a:pt x="848" y="498"/>
                </a:lnTo>
                <a:lnTo>
                  <a:pt x="875" y="490"/>
                </a:lnTo>
                <a:lnTo>
                  <a:pt x="901" y="483"/>
                </a:lnTo>
                <a:lnTo>
                  <a:pt x="928" y="477"/>
                </a:lnTo>
                <a:lnTo>
                  <a:pt x="956" y="473"/>
                </a:lnTo>
                <a:lnTo>
                  <a:pt x="983" y="469"/>
                </a:lnTo>
                <a:lnTo>
                  <a:pt x="1009" y="467"/>
                </a:lnTo>
                <a:lnTo>
                  <a:pt x="1037" y="467"/>
                </a:lnTo>
                <a:lnTo>
                  <a:pt x="1064" y="467"/>
                </a:lnTo>
                <a:lnTo>
                  <a:pt x="1091" y="469"/>
                </a:lnTo>
                <a:lnTo>
                  <a:pt x="1119" y="473"/>
                </a:lnTo>
                <a:lnTo>
                  <a:pt x="1146" y="477"/>
                </a:lnTo>
                <a:lnTo>
                  <a:pt x="1173" y="483"/>
                </a:lnTo>
                <a:lnTo>
                  <a:pt x="1200" y="490"/>
                </a:lnTo>
                <a:lnTo>
                  <a:pt x="1226" y="498"/>
                </a:lnTo>
                <a:lnTo>
                  <a:pt x="1251" y="508"/>
                </a:lnTo>
                <a:lnTo>
                  <a:pt x="1277" y="520"/>
                </a:lnTo>
                <a:lnTo>
                  <a:pt x="1303" y="532"/>
                </a:lnTo>
                <a:lnTo>
                  <a:pt x="1328" y="545"/>
                </a:lnTo>
                <a:lnTo>
                  <a:pt x="1351" y="561"/>
                </a:lnTo>
                <a:lnTo>
                  <a:pt x="1375" y="577"/>
                </a:lnTo>
                <a:lnTo>
                  <a:pt x="1397" y="595"/>
                </a:lnTo>
                <a:lnTo>
                  <a:pt x="1420" y="614"/>
                </a:lnTo>
                <a:lnTo>
                  <a:pt x="1441" y="634"/>
                </a:lnTo>
                <a:lnTo>
                  <a:pt x="1460" y="654"/>
                </a:lnTo>
                <a:lnTo>
                  <a:pt x="1478" y="675"/>
                </a:lnTo>
                <a:lnTo>
                  <a:pt x="1495" y="697"/>
                </a:lnTo>
                <a:lnTo>
                  <a:pt x="1510" y="719"/>
                </a:lnTo>
                <a:lnTo>
                  <a:pt x="1525" y="741"/>
                </a:lnTo>
                <a:lnTo>
                  <a:pt x="1538" y="764"/>
                </a:lnTo>
                <a:lnTo>
                  <a:pt x="1551" y="788"/>
                </a:lnTo>
                <a:lnTo>
                  <a:pt x="1562" y="812"/>
                </a:lnTo>
                <a:lnTo>
                  <a:pt x="1572" y="837"/>
                </a:lnTo>
                <a:lnTo>
                  <a:pt x="1580" y="861"/>
                </a:lnTo>
                <a:lnTo>
                  <a:pt x="1588" y="886"/>
                </a:lnTo>
                <a:lnTo>
                  <a:pt x="1594" y="912"/>
                </a:lnTo>
                <a:lnTo>
                  <a:pt x="1599" y="938"/>
                </a:lnTo>
                <a:lnTo>
                  <a:pt x="1603" y="963"/>
                </a:lnTo>
                <a:lnTo>
                  <a:pt x="1606" y="989"/>
                </a:lnTo>
                <a:lnTo>
                  <a:pt x="1608" y="1015"/>
                </a:lnTo>
                <a:lnTo>
                  <a:pt x="1609" y="1033"/>
                </a:lnTo>
                <a:lnTo>
                  <a:pt x="1610" y="1051"/>
                </a:lnTo>
                <a:lnTo>
                  <a:pt x="1612" y="1067"/>
                </a:lnTo>
                <a:lnTo>
                  <a:pt x="1616" y="1085"/>
                </a:lnTo>
                <a:lnTo>
                  <a:pt x="1619" y="1102"/>
                </a:lnTo>
                <a:lnTo>
                  <a:pt x="1622" y="1119"/>
                </a:lnTo>
                <a:lnTo>
                  <a:pt x="1627" y="1136"/>
                </a:lnTo>
                <a:lnTo>
                  <a:pt x="1632" y="1153"/>
                </a:lnTo>
                <a:lnTo>
                  <a:pt x="1638" y="1168"/>
                </a:lnTo>
                <a:lnTo>
                  <a:pt x="1644" y="1184"/>
                </a:lnTo>
                <a:lnTo>
                  <a:pt x="1650" y="1200"/>
                </a:lnTo>
                <a:lnTo>
                  <a:pt x="1657" y="1215"/>
                </a:lnTo>
                <a:lnTo>
                  <a:pt x="1665" y="1230"/>
                </a:lnTo>
                <a:lnTo>
                  <a:pt x="1674" y="1245"/>
                </a:lnTo>
                <a:lnTo>
                  <a:pt x="1682" y="1259"/>
                </a:lnTo>
                <a:lnTo>
                  <a:pt x="1692" y="1274"/>
                </a:lnTo>
                <a:lnTo>
                  <a:pt x="1701" y="1287"/>
                </a:lnTo>
                <a:lnTo>
                  <a:pt x="1712" y="1301"/>
                </a:lnTo>
                <a:lnTo>
                  <a:pt x="1722" y="1313"/>
                </a:lnTo>
                <a:lnTo>
                  <a:pt x="1733" y="1325"/>
                </a:lnTo>
                <a:lnTo>
                  <a:pt x="1745" y="1338"/>
                </a:lnTo>
                <a:lnTo>
                  <a:pt x="1757" y="1350"/>
                </a:lnTo>
                <a:lnTo>
                  <a:pt x="1770" y="1361"/>
                </a:lnTo>
                <a:lnTo>
                  <a:pt x="1783" y="1372"/>
                </a:lnTo>
                <a:lnTo>
                  <a:pt x="1796" y="1382"/>
                </a:lnTo>
                <a:lnTo>
                  <a:pt x="1811" y="1392"/>
                </a:lnTo>
                <a:lnTo>
                  <a:pt x="1824" y="1403"/>
                </a:lnTo>
                <a:lnTo>
                  <a:pt x="1840" y="1411"/>
                </a:lnTo>
                <a:lnTo>
                  <a:pt x="1854" y="1420"/>
                </a:lnTo>
                <a:lnTo>
                  <a:pt x="1870" y="1429"/>
                </a:lnTo>
                <a:lnTo>
                  <a:pt x="1886" y="1437"/>
                </a:lnTo>
                <a:lnTo>
                  <a:pt x="1902" y="1444"/>
                </a:lnTo>
                <a:lnTo>
                  <a:pt x="1904" y="1445"/>
                </a:lnTo>
                <a:lnTo>
                  <a:pt x="1922" y="1452"/>
                </a:lnTo>
                <a:lnTo>
                  <a:pt x="1939" y="1459"/>
                </a:lnTo>
                <a:lnTo>
                  <a:pt x="1956" y="1464"/>
                </a:lnTo>
                <a:lnTo>
                  <a:pt x="1974" y="1470"/>
                </a:lnTo>
                <a:lnTo>
                  <a:pt x="1993" y="1474"/>
                </a:lnTo>
                <a:lnTo>
                  <a:pt x="2011" y="1478"/>
                </a:lnTo>
                <a:lnTo>
                  <a:pt x="2029" y="1481"/>
                </a:lnTo>
                <a:lnTo>
                  <a:pt x="2047" y="1483"/>
                </a:lnTo>
                <a:lnTo>
                  <a:pt x="2065" y="1485"/>
                </a:lnTo>
                <a:lnTo>
                  <a:pt x="2083" y="1487"/>
                </a:lnTo>
                <a:lnTo>
                  <a:pt x="2101" y="1487"/>
                </a:lnTo>
                <a:lnTo>
                  <a:pt x="2119" y="1487"/>
                </a:lnTo>
                <a:lnTo>
                  <a:pt x="2137" y="1485"/>
                </a:lnTo>
                <a:lnTo>
                  <a:pt x="2155" y="1483"/>
                </a:lnTo>
                <a:lnTo>
                  <a:pt x="2173" y="1481"/>
                </a:lnTo>
                <a:lnTo>
                  <a:pt x="2189" y="1478"/>
                </a:lnTo>
                <a:lnTo>
                  <a:pt x="2207" y="1474"/>
                </a:lnTo>
                <a:lnTo>
                  <a:pt x="2224" y="1470"/>
                </a:lnTo>
                <a:lnTo>
                  <a:pt x="2242" y="1465"/>
                </a:lnTo>
                <a:lnTo>
                  <a:pt x="2259" y="1460"/>
                </a:lnTo>
                <a:lnTo>
                  <a:pt x="2276" y="1453"/>
                </a:lnTo>
                <a:lnTo>
                  <a:pt x="2292" y="1446"/>
                </a:lnTo>
                <a:lnTo>
                  <a:pt x="2308" y="1438"/>
                </a:lnTo>
                <a:lnTo>
                  <a:pt x="2325" y="1431"/>
                </a:lnTo>
                <a:lnTo>
                  <a:pt x="2341" y="1422"/>
                </a:lnTo>
                <a:lnTo>
                  <a:pt x="2356" y="1411"/>
                </a:lnTo>
                <a:lnTo>
                  <a:pt x="2372" y="1401"/>
                </a:lnTo>
                <a:lnTo>
                  <a:pt x="2387" y="1391"/>
                </a:lnTo>
                <a:lnTo>
                  <a:pt x="2401" y="1380"/>
                </a:lnTo>
                <a:lnTo>
                  <a:pt x="2416" y="1368"/>
                </a:lnTo>
                <a:lnTo>
                  <a:pt x="2430" y="1355"/>
                </a:lnTo>
                <a:lnTo>
                  <a:pt x="2444" y="1342"/>
                </a:lnTo>
                <a:lnTo>
                  <a:pt x="3556" y="229"/>
                </a:lnTo>
                <a:lnTo>
                  <a:pt x="3585" y="201"/>
                </a:lnTo>
                <a:lnTo>
                  <a:pt x="3616" y="176"/>
                </a:lnTo>
                <a:lnTo>
                  <a:pt x="3647" y="151"/>
                </a:lnTo>
                <a:lnTo>
                  <a:pt x="3680" y="129"/>
                </a:lnTo>
                <a:lnTo>
                  <a:pt x="3712" y="108"/>
                </a:lnTo>
                <a:lnTo>
                  <a:pt x="3746" y="89"/>
                </a:lnTo>
                <a:lnTo>
                  <a:pt x="3780" y="72"/>
                </a:lnTo>
                <a:lnTo>
                  <a:pt x="3815" y="57"/>
                </a:lnTo>
                <a:lnTo>
                  <a:pt x="3851" y="44"/>
                </a:lnTo>
                <a:lnTo>
                  <a:pt x="3887" y="32"/>
                </a:lnTo>
                <a:lnTo>
                  <a:pt x="3924" y="22"/>
                </a:lnTo>
                <a:lnTo>
                  <a:pt x="3961" y="14"/>
                </a:lnTo>
                <a:lnTo>
                  <a:pt x="3998" y="9"/>
                </a:lnTo>
                <a:lnTo>
                  <a:pt x="4036" y="4"/>
                </a:lnTo>
                <a:lnTo>
                  <a:pt x="4073" y="1"/>
                </a:lnTo>
                <a:lnTo>
                  <a:pt x="4111" y="0"/>
                </a:lnTo>
                <a:lnTo>
                  <a:pt x="4149" y="1"/>
                </a:lnTo>
                <a:lnTo>
                  <a:pt x="4186" y="4"/>
                </a:lnTo>
                <a:lnTo>
                  <a:pt x="4224" y="9"/>
                </a:lnTo>
                <a:lnTo>
                  <a:pt x="4261" y="14"/>
                </a:lnTo>
                <a:lnTo>
                  <a:pt x="4298" y="22"/>
                </a:lnTo>
                <a:lnTo>
                  <a:pt x="4335" y="32"/>
                </a:lnTo>
                <a:lnTo>
                  <a:pt x="4371" y="44"/>
                </a:lnTo>
                <a:lnTo>
                  <a:pt x="4407" y="57"/>
                </a:lnTo>
                <a:lnTo>
                  <a:pt x="4442" y="72"/>
                </a:lnTo>
                <a:lnTo>
                  <a:pt x="4476" y="89"/>
                </a:lnTo>
                <a:lnTo>
                  <a:pt x="4510" y="108"/>
                </a:lnTo>
                <a:lnTo>
                  <a:pt x="4542" y="129"/>
                </a:lnTo>
                <a:lnTo>
                  <a:pt x="4575" y="151"/>
                </a:lnTo>
                <a:lnTo>
                  <a:pt x="4606" y="176"/>
                </a:lnTo>
                <a:lnTo>
                  <a:pt x="4637" y="201"/>
                </a:lnTo>
                <a:lnTo>
                  <a:pt x="4666" y="229"/>
                </a:lnTo>
                <a:lnTo>
                  <a:pt x="5977" y="1539"/>
                </a:lnTo>
                <a:lnTo>
                  <a:pt x="5963" y="1546"/>
                </a:lnTo>
                <a:lnTo>
                  <a:pt x="5949" y="1550"/>
                </a:lnTo>
                <a:lnTo>
                  <a:pt x="5935" y="1555"/>
                </a:lnTo>
                <a:lnTo>
                  <a:pt x="5921" y="1559"/>
                </a:lnTo>
                <a:lnTo>
                  <a:pt x="5905" y="1562"/>
                </a:lnTo>
                <a:lnTo>
                  <a:pt x="5890" y="1565"/>
                </a:lnTo>
                <a:lnTo>
                  <a:pt x="5875" y="1566"/>
                </a:lnTo>
                <a:lnTo>
                  <a:pt x="5859" y="1567"/>
                </a:lnTo>
                <a:lnTo>
                  <a:pt x="5823" y="1569"/>
                </a:lnTo>
                <a:lnTo>
                  <a:pt x="5788" y="1574"/>
                </a:lnTo>
                <a:lnTo>
                  <a:pt x="5753" y="1578"/>
                </a:lnTo>
                <a:lnTo>
                  <a:pt x="5718" y="1586"/>
                </a:lnTo>
                <a:lnTo>
                  <a:pt x="5683" y="1595"/>
                </a:lnTo>
                <a:lnTo>
                  <a:pt x="5649" y="1605"/>
                </a:lnTo>
                <a:lnTo>
                  <a:pt x="5616" y="1618"/>
                </a:lnTo>
                <a:lnTo>
                  <a:pt x="5582" y="1631"/>
                </a:lnTo>
                <a:lnTo>
                  <a:pt x="5550" y="1646"/>
                </a:lnTo>
                <a:lnTo>
                  <a:pt x="5519" y="1662"/>
                </a:lnTo>
                <a:lnTo>
                  <a:pt x="5488" y="1679"/>
                </a:lnTo>
                <a:lnTo>
                  <a:pt x="5459" y="1699"/>
                </a:lnTo>
                <a:lnTo>
                  <a:pt x="5430" y="1720"/>
                </a:lnTo>
                <a:lnTo>
                  <a:pt x="5402" y="1742"/>
                </a:lnTo>
                <a:lnTo>
                  <a:pt x="5374" y="1766"/>
                </a:lnTo>
                <a:lnTo>
                  <a:pt x="5348" y="1791"/>
                </a:lnTo>
                <a:lnTo>
                  <a:pt x="5320" y="1819"/>
                </a:lnTo>
                <a:lnTo>
                  <a:pt x="5295" y="1848"/>
                </a:lnTo>
                <a:lnTo>
                  <a:pt x="5271" y="1880"/>
                </a:lnTo>
                <a:lnTo>
                  <a:pt x="5249" y="1911"/>
                </a:lnTo>
                <a:lnTo>
                  <a:pt x="5229" y="1944"/>
                </a:lnTo>
                <a:lnTo>
                  <a:pt x="5210" y="1976"/>
                </a:lnTo>
                <a:lnTo>
                  <a:pt x="5195" y="2010"/>
                </a:lnTo>
                <a:lnTo>
                  <a:pt x="5179" y="2045"/>
                </a:lnTo>
                <a:lnTo>
                  <a:pt x="5167" y="2079"/>
                </a:lnTo>
                <a:lnTo>
                  <a:pt x="5154" y="2115"/>
                </a:lnTo>
                <a:lnTo>
                  <a:pt x="5145" y="2150"/>
                </a:lnTo>
                <a:lnTo>
                  <a:pt x="5137" y="2187"/>
                </a:lnTo>
                <a:lnTo>
                  <a:pt x="5131" y="2223"/>
                </a:lnTo>
                <a:lnTo>
                  <a:pt x="5126" y="2260"/>
                </a:lnTo>
                <a:lnTo>
                  <a:pt x="5124" y="2297"/>
                </a:lnTo>
                <a:lnTo>
                  <a:pt x="5123" y="2333"/>
                </a:lnTo>
                <a:lnTo>
                  <a:pt x="5124" y="2370"/>
                </a:lnTo>
                <a:lnTo>
                  <a:pt x="5126" y="2406"/>
                </a:lnTo>
                <a:lnTo>
                  <a:pt x="5131" y="2443"/>
                </a:lnTo>
                <a:lnTo>
                  <a:pt x="5137" y="2479"/>
                </a:lnTo>
                <a:lnTo>
                  <a:pt x="5145" y="2515"/>
                </a:lnTo>
                <a:lnTo>
                  <a:pt x="5154" y="2551"/>
                </a:lnTo>
                <a:lnTo>
                  <a:pt x="5167" y="2587"/>
                </a:lnTo>
                <a:lnTo>
                  <a:pt x="5179" y="2622"/>
                </a:lnTo>
                <a:lnTo>
                  <a:pt x="5195" y="2655"/>
                </a:lnTo>
                <a:lnTo>
                  <a:pt x="5210" y="2690"/>
                </a:lnTo>
                <a:lnTo>
                  <a:pt x="5229" y="2722"/>
                </a:lnTo>
                <a:lnTo>
                  <a:pt x="5249" y="2755"/>
                </a:lnTo>
                <a:lnTo>
                  <a:pt x="5271" y="2786"/>
                </a:lnTo>
                <a:lnTo>
                  <a:pt x="5295" y="2817"/>
                </a:lnTo>
                <a:lnTo>
                  <a:pt x="5320" y="2847"/>
                </a:lnTo>
                <a:lnTo>
                  <a:pt x="5348" y="2875"/>
                </a:lnTo>
                <a:lnTo>
                  <a:pt x="5376" y="2902"/>
                </a:lnTo>
                <a:lnTo>
                  <a:pt x="5406" y="2928"/>
                </a:lnTo>
                <a:lnTo>
                  <a:pt x="5437" y="2951"/>
                </a:lnTo>
                <a:lnTo>
                  <a:pt x="5468" y="2973"/>
                </a:lnTo>
                <a:lnTo>
                  <a:pt x="5500" y="2994"/>
                </a:lnTo>
                <a:lnTo>
                  <a:pt x="5533" y="3012"/>
                </a:lnTo>
                <a:lnTo>
                  <a:pt x="5567" y="3028"/>
                </a:lnTo>
                <a:lnTo>
                  <a:pt x="5601" y="3043"/>
                </a:lnTo>
                <a:lnTo>
                  <a:pt x="5636" y="3056"/>
                </a:lnTo>
                <a:lnTo>
                  <a:pt x="5672" y="3068"/>
                </a:lnTo>
                <a:lnTo>
                  <a:pt x="5707" y="3078"/>
                </a:lnTo>
                <a:lnTo>
                  <a:pt x="5744" y="3086"/>
                </a:lnTo>
                <a:lnTo>
                  <a:pt x="5779" y="3091"/>
                </a:lnTo>
                <a:lnTo>
                  <a:pt x="5816" y="3096"/>
                </a:lnTo>
                <a:lnTo>
                  <a:pt x="5853" y="3099"/>
                </a:lnTo>
                <a:lnTo>
                  <a:pt x="5889" y="3100"/>
                </a:lnTo>
                <a:lnTo>
                  <a:pt x="5926" y="3099"/>
                </a:lnTo>
                <a:lnTo>
                  <a:pt x="5963" y="3096"/>
                </a:lnTo>
                <a:lnTo>
                  <a:pt x="6000" y="3091"/>
                </a:lnTo>
                <a:lnTo>
                  <a:pt x="6036" y="3086"/>
                </a:lnTo>
                <a:lnTo>
                  <a:pt x="6072" y="3078"/>
                </a:lnTo>
                <a:lnTo>
                  <a:pt x="6108" y="3068"/>
                </a:lnTo>
                <a:lnTo>
                  <a:pt x="6144" y="3056"/>
                </a:lnTo>
                <a:lnTo>
                  <a:pt x="6178" y="3043"/>
                </a:lnTo>
                <a:lnTo>
                  <a:pt x="6212" y="3028"/>
                </a:lnTo>
                <a:lnTo>
                  <a:pt x="6247" y="3012"/>
                </a:lnTo>
                <a:lnTo>
                  <a:pt x="6279" y="2994"/>
                </a:lnTo>
                <a:lnTo>
                  <a:pt x="6312" y="2973"/>
                </a:lnTo>
                <a:lnTo>
                  <a:pt x="6343" y="2951"/>
                </a:lnTo>
                <a:lnTo>
                  <a:pt x="6373" y="2928"/>
                </a:lnTo>
                <a:lnTo>
                  <a:pt x="6404" y="2902"/>
                </a:lnTo>
                <a:lnTo>
                  <a:pt x="6432" y="2875"/>
                </a:lnTo>
                <a:lnTo>
                  <a:pt x="6457" y="2849"/>
                </a:lnTo>
                <a:lnTo>
                  <a:pt x="6481" y="2821"/>
                </a:lnTo>
                <a:lnTo>
                  <a:pt x="6503" y="2793"/>
                </a:lnTo>
                <a:lnTo>
                  <a:pt x="6523" y="2764"/>
                </a:lnTo>
                <a:lnTo>
                  <a:pt x="6542" y="2734"/>
                </a:lnTo>
                <a:lnTo>
                  <a:pt x="6560" y="2703"/>
                </a:lnTo>
                <a:lnTo>
                  <a:pt x="6577" y="2672"/>
                </a:lnTo>
                <a:lnTo>
                  <a:pt x="6592" y="2641"/>
                </a:lnTo>
                <a:lnTo>
                  <a:pt x="6605" y="2607"/>
                </a:lnTo>
                <a:lnTo>
                  <a:pt x="6618" y="2573"/>
                </a:lnTo>
                <a:lnTo>
                  <a:pt x="6628" y="2539"/>
                </a:lnTo>
                <a:lnTo>
                  <a:pt x="6637" y="2505"/>
                </a:lnTo>
                <a:lnTo>
                  <a:pt x="6643" y="2469"/>
                </a:lnTo>
                <a:lnTo>
                  <a:pt x="6649" y="2434"/>
                </a:lnTo>
                <a:lnTo>
                  <a:pt x="6653" y="2400"/>
                </a:lnTo>
                <a:lnTo>
                  <a:pt x="6656" y="2364"/>
                </a:lnTo>
                <a:lnTo>
                  <a:pt x="6657" y="2348"/>
                </a:lnTo>
                <a:lnTo>
                  <a:pt x="6658" y="2333"/>
                </a:lnTo>
                <a:lnTo>
                  <a:pt x="6660" y="2317"/>
                </a:lnTo>
                <a:lnTo>
                  <a:pt x="6663" y="2302"/>
                </a:lnTo>
                <a:lnTo>
                  <a:pt x="6668" y="2288"/>
                </a:lnTo>
                <a:lnTo>
                  <a:pt x="6672" y="2273"/>
                </a:lnTo>
                <a:lnTo>
                  <a:pt x="6677" y="2260"/>
                </a:lnTo>
                <a:lnTo>
                  <a:pt x="6683" y="2246"/>
                </a:lnTo>
                <a:lnTo>
                  <a:pt x="7994" y="3557"/>
                </a:lnTo>
                <a:lnTo>
                  <a:pt x="8022" y="3586"/>
                </a:lnTo>
                <a:lnTo>
                  <a:pt x="8047" y="3617"/>
                </a:lnTo>
                <a:lnTo>
                  <a:pt x="8071" y="3648"/>
                </a:lnTo>
                <a:lnTo>
                  <a:pt x="8093" y="3679"/>
                </a:lnTo>
                <a:lnTo>
                  <a:pt x="8115" y="3713"/>
                </a:lnTo>
                <a:lnTo>
                  <a:pt x="8134" y="3747"/>
                </a:lnTo>
                <a:lnTo>
                  <a:pt x="8150" y="3781"/>
                </a:lnTo>
                <a:lnTo>
                  <a:pt x="8165" y="3816"/>
                </a:lnTo>
                <a:lnTo>
                  <a:pt x="8178" y="3852"/>
                </a:lnTo>
                <a:lnTo>
                  <a:pt x="8191" y="3888"/>
                </a:lnTo>
                <a:lnTo>
                  <a:pt x="8200" y="3925"/>
                </a:lnTo>
                <a:lnTo>
                  <a:pt x="8209" y="3962"/>
                </a:lnTo>
                <a:lnTo>
                  <a:pt x="8214" y="3999"/>
                </a:lnTo>
                <a:lnTo>
                  <a:pt x="8219" y="4037"/>
                </a:lnTo>
                <a:lnTo>
                  <a:pt x="8221" y="4074"/>
                </a:lnTo>
                <a:lnTo>
                  <a:pt x="8222" y="4112"/>
                </a:lnTo>
                <a:lnTo>
                  <a:pt x="8221" y="4149"/>
                </a:lnTo>
                <a:lnTo>
                  <a:pt x="8219" y="4187"/>
                </a:lnTo>
                <a:lnTo>
                  <a:pt x="8214" y="4224"/>
                </a:lnTo>
                <a:lnTo>
                  <a:pt x="8209" y="4262"/>
                </a:lnTo>
                <a:lnTo>
                  <a:pt x="8200" y="4299"/>
                </a:lnTo>
                <a:lnTo>
                  <a:pt x="8191" y="4335"/>
                </a:lnTo>
                <a:lnTo>
                  <a:pt x="8178" y="4372"/>
                </a:lnTo>
                <a:lnTo>
                  <a:pt x="8165" y="4407"/>
                </a:lnTo>
                <a:lnTo>
                  <a:pt x="8150" y="4442"/>
                </a:lnTo>
                <a:lnTo>
                  <a:pt x="8134" y="4477"/>
                </a:lnTo>
                <a:lnTo>
                  <a:pt x="8115" y="4511"/>
                </a:lnTo>
                <a:lnTo>
                  <a:pt x="8093" y="4543"/>
                </a:lnTo>
                <a:lnTo>
                  <a:pt x="8071" y="4576"/>
                </a:lnTo>
                <a:lnTo>
                  <a:pt x="8047" y="4607"/>
                </a:lnTo>
                <a:lnTo>
                  <a:pt x="8022" y="4637"/>
                </a:lnTo>
                <a:lnTo>
                  <a:pt x="7994" y="4667"/>
                </a:lnTo>
                <a:lnTo>
                  <a:pt x="6881" y="5779"/>
                </a:lnTo>
                <a:lnTo>
                  <a:pt x="6867" y="5793"/>
                </a:lnTo>
                <a:lnTo>
                  <a:pt x="6855" y="5807"/>
                </a:lnTo>
                <a:lnTo>
                  <a:pt x="6843" y="5822"/>
                </a:lnTo>
                <a:lnTo>
                  <a:pt x="6832" y="5836"/>
                </a:lnTo>
                <a:lnTo>
                  <a:pt x="6820" y="5851"/>
                </a:lnTo>
                <a:lnTo>
                  <a:pt x="6810" y="5867"/>
                </a:lnTo>
                <a:lnTo>
                  <a:pt x="6801" y="5882"/>
                </a:lnTo>
                <a:lnTo>
                  <a:pt x="6792" y="5898"/>
                </a:lnTo>
                <a:lnTo>
                  <a:pt x="6785" y="5914"/>
                </a:lnTo>
                <a:lnTo>
                  <a:pt x="6777" y="5930"/>
                </a:lnTo>
                <a:lnTo>
                  <a:pt x="6770" y="5947"/>
                </a:lnTo>
                <a:lnTo>
                  <a:pt x="6763" y="5964"/>
                </a:lnTo>
                <a:lnTo>
                  <a:pt x="6758" y="5981"/>
                </a:lnTo>
                <a:lnTo>
                  <a:pt x="6752" y="5998"/>
                </a:lnTo>
                <a:lnTo>
                  <a:pt x="6749" y="6016"/>
                </a:lnTo>
                <a:lnTo>
                  <a:pt x="6744" y="6032"/>
                </a:lnTo>
                <a:lnTo>
                  <a:pt x="6742" y="6050"/>
                </a:lnTo>
                <a:lnTo>
                  <a:pt x="6740" y="6068"/>
                </a:lnTo>
                <a:lnTo>
                  <a:pt x="6737" y="6086"/>
                </a:lnTo>
                <a:lnTo>
                  <a:pt x="6736" y="6104"/>
                </a:lnTo>
                <a:lnTo>
                  <a:pt x="6736" y="6122"/>
                </a:lnTo>
                <a:lnTo>
                  <a:pt x="6736" y="6140"/>
                </a:lnTo>
                <a:lnTo>
                  <a:pt x="6737" y="6158"/>
                </a:lnTo>
                <a:lnTo>
                  <a:pt x="6740" y="6176"/>
                </a:lnTo>
                <a:lnTo>
                  <a:pt x="6742" y="6194"/>
                </a:lnTo>
                <a:lnTo>
                  <a:pt x="6744" y="6212"/>
                </a:lnTo>
                <a:lnTo>
                  <a:pt x="6749" y="6230"/>
                </a:lnTo>
                <a:lnTo>
                  <a:pt x="6753" y="6248"/>
                </a:lnTo>
                <a:lnTo>
                  <a:pt x="6758" y="6265"/>
                </a:lnTo>
                <a:lnTo>
                  <a:pt x="6764" y="6283"/>
                </a:lnTo>
                <a:lnTo>
                  <a:pt x="6770" y="6301"/>
                </a:lnTo>
                <a:lnTo>
                  <a:pt x="6778" y="6319"/>
                </a:lnTo>
                <a:lnTo>
                  <a:pt x="6778" y="6320"/>
                </a:lnTo>
                <a:lnTo>
                  <a:pt x="6786" y="6336"/>
                </a:lnTo>
                <a:lnTo>
                  <a:pt x="6793" y="6353"/>
                </a:lnTo>
                <a:lnTo>
                  <a:pt x="6801" y="6369"/>
                </a:lnTo>
                <a:lnTo>
                  <a:pt x="6810" y="6383"/>
                </a:lnTo>
                <a:lnTo>
                  <a:pt x="6820" y="6398"/>
                </a:lnTo>
                <a:lnTo>
                  <a:pt x="6829" y="6412"/>
                </a:lnTo>
                <a:lnTo>
                  <a:pt x="6839" y="6427"/>
                </a:lnTo>
                <a:lnTo>
                  <a:pt x="6851" y="6440"/>
                </a:lnTo>
                <a:lnTo>
                  <a:pt x="6862" y="6453"/>
                </a:lnTo>
                <a:lnTo>
                  <a:pt x="6873" y="6465"/>
                </a:lnTo>
                <a:lnTo>
                  <a:pt x="6884" y="6477"/>
                </a:lnTo>
                <a:lnTo>
                  <a:pt x="6897" y="6490"/>
                </a:lnTo>
                <a:lnTo>
                  <a:pt x="6910" y="6501"/>
                </a:lnTo>
                <a:lnTo>
                  <a:pt x="6922" y="6511"/>
                </a:lnTo>
                <a:lnTo>
                  <a:pt x="6936" y="6521"/>
                </a:lnTo>
                <a:lnTo>
                  <a:pt x="6949" y="6531"/>
                </a:lnTo>
                <a:lnTo>
                  <a:pt x="6964" y="6540"/>
                </a:lnTo>
                <a:lnTo>
                  <a:pt x="6977" y="6549"/>
                </a:lnTo>
                <a:lnTo>
                  <a:pt x="6993" y="6557"/>
                </a:lnTo>
                <a:lnTo>
                  <a:pt x="7007" y="6565"/>
                </a:lnTo>
                <a:lnTo>
                  <a:pt x="7023" y="6573"/>
                </a:lnTo>
                <a:lnTo>
                  <a:pt x="7038" y="6579"/>
                </a:lnTo>
                <a:lnTo>
                  <a:pt x="7055" y="6585"/>
                </a:lnTo>
                <a:lnTo>
                  <a:pt x="7070" y="6590"/>
                </a:lnTo>
                <a:lnTo>
                  <a:pt x="7087" y="6596"/>
                </a:lnTo>
                <a:lnTo>
                  <a:pt x="7103" y="6601"/>
                </a:lnTo>
                <a:lnTo>
                  <a:pt x="7121" y="6604"/>
                </a:lnTo>
                <a:lnTo>
                  <a:pt x="7137" y="6607"/>
                </a:lnTo>
                <a:lnTo>
                  <a:pt x="7154" y="6611"/>
                </a:lnTo>
                <a:lnTo>
                  <a:pt x="7172" y="6613"/>
                </a:lnTo>
                <a:lnTo>
                  <a:pt x="7190" y="6614"/>
                </a:lnTo>
                <a:lnTo>
                  <a:pt x="7208" y="6615"/>
                </a:lnTo>
                <a:lnTo>
                  <a:pt x="7234" y="6616"/>
                </a:lnTo>
                <a:lnTo>
                  <a:pt x="7260" y="6620"/>
                </a:lnTo>
                <a:lnTo>
                  <a:pt x="7285" y="6623"/>
                </a:lnTo>
                <a:lnTo>
                  <a:pt x="7311" y="6629"/>
                </a:lnTo>
                <a:lnTo>
                  <a:pt x="7336" y="6635"/>
                </a:lnTo>
                <a:lnTo>
                  <a:pt x="7362" y="6642"/>
                </a:lnTo>
                <a:lnTo>
                  <a:pt x="7386" y="6651"/>
                </a:lnTo>
                <a:lnTo>
                  <a:pt x="7411" y="6661"/>
                </a:lnTo>
                <a:lnTo>
                  <a:pt x="7434" y="6672"/>
                </a:lnTo>
                <a:lnTo>
                  <a:pt x="7458" y="6685"/>
                </a:lnTo>
                <a:lnTo>
                  <a:pt x="7481" y="6698"/>
                </a:lnTo>
                <a:lnTo>
                  <a:pt x="7504" y="6711"/>
                </a:lnTo>
                <a:lnTo>
                  <a:pt x="7526" y="6727"/>
                </a:lnTo>
                <a:lnTo>
                  <a:pt x="7548" y="6745"/>
                </a:lnTo>
                <a:lnTo>
                  <a:pt x="7569" y="6763"/>
                </a:lnTo>
                <a:lnTo>
                  <a:pt x="7589" y="6782"/>
                </a:lnTo>
                <a:lnTo>
                  <a:pt x="7609" y="6803"/>
                </a:lnTo>
                <a:lnTo>
                  <a:pt x="7628" y="6825"/>
                </a:lnTo>
                <a:lnTo>
                  <a:pt x="7645" y="6848"/>
                </a:lnTo>
                <a:lnTo>
                  <a:pt x="7662" y="6872"/>
                </a:lnTo>
                <a:lnTo>
                  <a:pt x="7676" y="6895"/>
                </a:lnTo>
                <a:lnTo>
                  <a:pt x="7691" y="6920"/>
                </a:lnTo>
                <a:lnTo>
                  <a:pt x="7703" y="6946"/>
                </a:lnTo>
                <a:lnTo>
                  <a:pt x="7715" y="6970"/>
                </a:lnTo>
                <a:lnTo>
                  <a:pt x="7723" y="6997"/>
                </a:lnTo>
                <a:lnTo>
                  <a:pt x="7732" y="7023"/>
                </a:lnTo>
                <a:lnTo>
                  <a:pt x="7739" y="7050"/>
                </a:lnTo>
                <a:lnTo>
                  <a:pt x="7746" y="7077"/>
                </a:lnTo>
                <a:lnTo>
                  <a:pt x="7750" y="7104"/>
                </a:lnTo>
                <a:lnTo>
                  <a:pt x="7753" y="7131"/>
                </a:lnTo>
                <a:lnTo>
                  <a:pt x="7755" y="7159"/>
                </a:lnTo>
                <a:lnTo>
                  <a:pt x="7756" y="7185"/>
                </a:lnTo>
                <a:lnTo>
                  <a:pt x="7755" y="7213"/>
                </a:lnTo>
                <a:lnTo>
                  <a:pt x="7753" y="7240"/>
                </a:lnTo>
                <a:lnTo>
                  <a:pt x="7750" y="7267"/>
                </a:lnTo>
                <a:lnTo>
                  <a:pt x="7746" y="7294"/>
                </a:lnTo>
                <a:lnTo>
                  <a:pt x="7739" y="7321"/>
                </a:lnTo>
                <a:lnTo>
                  <a:pt x="7732" y="7348"/>
                </a:lnTo>
                <a:lnTo>
                  <a:pt x="7723" y="7375"/>
                </a:lnTo>
                <a:lnTo>
                  <a:pt x="7715" y="7401"/>
                </a:lnTo>
                <a:lnTo>
                  <a:pt x="7703" y="7426"/>
                </a:lnTo>
                <a:lnTo>
                  <a:pt x="7691" y="7451"/>
                </a:lnTo>
                <a:lnTo>
                  <a:pt x="7676" y="7476"/>
                </a:lnTo>
                <a:lnTo>
                  <a:pt x="7662" y="7499"/>
                </a:lnTo>
                <a:lnTo>
                  <a:pt x="7645" y="7523"/>
                </a:lnTo>
                <a:lnTo>
                  <a:pt x="7628" y="7546"/>
                </a:lnTo>
                <a:lnTo>
                  <a:pt x="7609" y="7568"/>
                </a:lnTo>
                <a:lnTo>
                  <a:pt x="7589" y="7589"/>
                </a:lnTo>
                <a:lnTo>
                  <a:pt x="7568" y="7609"/>
                </a:lnTo>
                <a:lnTo>
                  <a:pt x="7545" y="7628"/>
                </a:lnTo>
                <a:lnTo>
                  <a:pt x="7523" y="7646"/>
                </a:lnTo>
                <a:lnTo>
                  <a:pt x="7499" y="7663"/>
                </a:lnTo>
                <a:lnTo>
                  <a:pt x="7475" y="7677"/>
                </a:lnTo>
                <a:lnTo>
                  <a:pt x="7450" y="7691"/>
                </a:lnTo>
                <a:lnTo>
                  <a:pt x="7425" y="7703"/>
                </a:lnTo>
                <a:lnTo>
                  <a:pt x="7400" y="7714"/>
                </a:lnTo>
                <a:lnTo>
                  <a:pt x="7374" y="7724"/>
                </a:lnTo>
                <a:lnTo>
                  <a:pt x="7347" y="7733"/>
                </a:lnTo>
                <a:lnTo>
                  <a:pt x="7321" y="7740"/>
                </a:lnTo>
                <a:lnTo>
                  <a:pt x="7294" y="7746"/>
                </a:lnTo>
                <a:lnTo>
                  <a:pt x="7266" y="7750"/>
                </a:lnTo>
                <a:lnTo>
                  <a:pt x="7239" y="7754"/>
                </a:lnTo>
                <a:lnTo>
                  <a:pt x="7213" y="7756"/>
                </a:lnTo>
                <a:lnTo>
                  <a:pt x="7185" y="7757"/>
                </a:lnTo>
                <a:lnTo>
                  <a:pt x="7158" y="7756"/>
                </a:lnTo>
                <a:lnTo>
                  <a:pt x="7131" y="7754"/>
                </a:lnTo>
                <a:lnTo>
                  <a:pt x="7103" y="7750"/>
                </a:lnTo>
                <a:lnTo>
                  <a:pt x="7076" y="7746"/>
                </a:lnTo>
                <a:lnTo>
                  <a:pt x="7049" y="7740"/>
                </a:lnTo>
                <a:lnTo>
                  <a:pt x="7022" y="7733"/>
                </a:lnTo>
                <a:lnTo>
                  <a:pt x="6996" y="7724"/>
                </a:lnTo>
                <a:lnTo>
                  <a:pt x="6971" y="7714"/>
                </a:lnTo>
                <a:lnTo>
                  <a:pt x="6945" y="7703"/>
                </a:lnTo>
                <a:lnTo>
                  <a:pt x="6919" y="7691"/>
                </a:lnTo>
                <a:lnTo>
                  <a:pt x="6894" y="7677"/>
                </a:lnTo>
                <a:lnTo>
                  <a:pt x="6871" y="7663"/>
                </a:lnTo>
                <a:lnTo>
                  <a:pt x="6847" y="7646"/>
                </a:lnTo>
                <a:lnTo>
                  <a:pt x="6825" y="7628"/>
                </a:lnTo>
                <a:lnTo>
                  <a:pt x="6802" y="7609"/>
                </a:lnTo>
                <a:lnTo>
                  <a:pt x="6781" y="7589"/>
                </a:lnTo>
                <a:lnTo>
                  <a:pt x="6762" y="7569"/>
                </a:lnTo>
                <a:lnTo>
                  <a:pt x="6744" y="7548"/>
                </a:lnTo>
                <a:lnTo>
                  <a:pt x="6727" y="7527"/>
                </a:lnTo>
                <a:lnTo>
                  <a:pt x="6712" y="7505"/>
                </a:lnTo>
                <a:lnTo>
                  <a:pt x="6697" y="7482"/>
                </a:lnTo>
                <a:lnTo>
                  <a:pt x="6684" y="7459"/>
                </a:lnTo>
                <a:lnTo>
                  <a:pt x="6671" y="7435"/>
                </a:lnTo>
                <a:lnTo>
                  <a:pt x="6660" y="7411"/>
                </a:lnTo>
                <a:lnTo>
                  <a:pt x="6650" y="7387"/>
                </a:lnTo>
                <a:lnTo>
                  <a:pt x="6642" y="7361"/>
                </a:lnTo>
                <a:lnTo>
                  <a:pt x="6634" y="7337"/>
                </a:lnTo>
                <a:lnTo>
                  <a:pt x="6628" y="7311"/>
                </a:lnTo>
                <a:lnTo>
                  <a:pt x="6623" y="7286"/>
                </a:lnTo>
                <a:lnTo>
                  <a:pt x="6619" y="7260"/>
                </a:lnTo>
                <a:lnTo>
                  <a:pt x="6616" y="7235"/>
                </a:lnTo>
                <a:lnTo>
                  <a:pt x="6614" y="7209"/>
                </a:lnTo>
                <a:lnTo>
                  <a:pt x="6613" y="7191"/>
                </a:lnTo>
                <a:lnTo>
                  <a:pt x="6612" y="7173"/>
                </a:lnTo>
                <a:lnTo>
                  <a:pt x="6610" y="7155"/>
                </a:lnTo>
                <a:lnTo>
                  <a:pt x="6606" y="7138"/>
                </a:lnTo>
                <a:lnTo>
                  <a:pt x="6603" y="7120"/>
                </a:lnTo>
                <a:lnTo>
                  <a:pt x="6600" y="7104"/>
                </a:lnTo>
                <a:lnTo>
                  <a:pt x="6595" y="7087"/>
                </a:lnTo>
                <a:lnTo>
                  <a:pt x="6590" y="7071"/>
                </a:lnTo>
                <a:lnTo>
                  <a:pt x="6584" y="7054"/>
                </a:lnTo>
                <a:lnTo>
                  <a:pt x="6578" y="7039"/>
                </a:lnTo>
                <a:lnTo>
                  <a:pt x="6572" y="7023"/>
                </a:lnTo>
                <a:lnTo>
                  <a:pt x="6565" y="7008"/>
                </a:lnTo>
                <a:lnTo>
                  <a:pt x="6557" y="6993"/>
                </a:lnTo>
                <a:lnTo>
                  <a:pt x="6548" y="6978"/>
                </a:lnTo>
                <a:lnTo>
                  <a:pt x="6540" y="6964"/>
                </a:lnTo>
                <a:lnTo>
                  <a:pt x="6530" y="6950"/>
                </a:lnTo>
                <a:lnTo>
                  <a:pt x="6521" y="6937"/>
                </a:lnTo>
                <a:lnTo>
                  <a:pt x="6510" y="6923"/>
                </a:lnTo>
                <a:lnTo>
                  <a:pt x="6500" y="6910"/>
                </a:lnTo>
                <a:lnTo>
                  <a:pt x="6489" y="6897"/>
                </a:lnTo>
                <a:lnTo>
                  <a:pt x="6476" y="6885"/>
                </a:lnTo>
                <a:lnTo>
                  <a:pt x="6465" y="6874"/>
                </a:lnTo>
                <a:lnTo>
                  <a:pt x="6452" y="6862"/>
                </a:lnTo>
                <a:lnTo>
                  <a:pt x="6439" y="6852"/>
                </a:lnTo>
                <a:lnTo>
                  <a:pt x="6426" y="6840"/>
                </a:lnTo>
                <a:lnTo>
                  <a:pt x="6411" y="6830"/>
                </a:lnTo>
                <a:lnTo>
                  <a:pt x="6398" y="6820"/>
                </a:lnTo>
                <a:lnTo>
                  <a:pt x="6382" y="6811"/>
                </a:lnTo>
                <a:lnTo>
                  <a:pt x="6368" y="6802"/>
                </a:lnTo>
                <a:lnTo>
                  <a:pt x="6352" y="6794"/>
                </a:lnTo>
                <a:lnTo>
                  <a:pt x="6336" y="6787"/>
                </a:lnTo>
                <a:lnTo>
                  <a:pt x="6320" y="6779"/>
                </a:lnTo>
                <a:lnTo>
                  <a:pt x="6318" y="6779"/>
                </a:lnTo>
                <a:lnTo>
                  <a:pt x="6300" y="6771"/>
                </a:lnTo>
                <a:lnTo>
                  <a:pt x="6283" y="6764"/>
                </a:lnTo>
                <a:lnTo>
                  <a:pt x="6266" y="6759"/>
                </a:lnTo>
                <a:lnTo>
                  <a:pt x="6248" y="6753"/>
                </a:lnTo>
                <a:lnTo>
                  <a:pt x="6229" y="6748"/>
                </a:lnTo>
                <a:lnTo>
                  <a:pt x="6211" y="6745"/>
                </a:lnTo>
                <a:lnTo>
                  <a:pt x="6193" y="6742"/>
                </a:lnTo>
                <a:lnTo>
                  <a:pt x="6175" y="6739"/>
                </a:lnTo>
                <a:lnTo>
                  <a:pt x="6157" y="6738"/>
                </a:lnTo>
                <a:lnTo>
                  <a:pt x="6139" y="6737"/>
                </a:lnTo>
                <a:lnTo>
                  <a:pt x="6121" y="6737"/>
                </a:lnTo>
                <a:lnTo>
                  <a:pt x="6103" y="6737"/>
                </a:lnTo>
                <a:lnTo>
                  <a:pt x="6085" y="6738"/>
                </a:lnTo>
                <a:lnTo>
                  <a:pt x="6067" y="6739"/>
                </a:lnTo>
                <a:lnTo>
                  <a:pt x="6049" y="6742"/>
                </a:lnTo>
                <a:lnTo>
                  <a:pt x="6033" y="6745"/>
                </a:lnTo>
                <a:lnTo>
                  <a:pt x="6015" y="6748"/>
                </a:lnTo>
                <a:lnTo>
                  <a:pt x="5998" y="6753"/>
                </a:lnTo>
                <a:lnTo>
                  <a:pt x="5980" y="6759"/>
                </a:lnTo>
                <a:lnTo>
                  <a:pt x="5963" y="6764"/>
                </a:lnTo>
                <a:lnTo>
                  <a:pt x="5946" y="6770"/>
                </a:lnTo>
                <a:lnTo>
                  <a:pt x="5930" y="6778"/>
                </a:lnTo>
                <a:lnTo>
                  <a:pt x="5914" y="6784"/>
                </a:lnTo>
                <a:lnTo>
                  <a:pt x="5897" y="6793"/>
                </a:lnTo>
                <a:lnTo>
                  <a:pt x="5881" y="6802"/>
                </a:lnTo>
                <a:lnTo>
                  <a:pt x="5866" y="6811"/>
                </a:lnTo>
                <a:lnTo>
                  <a:pt x="5850" y="6821"/>
                </a:lnTo>
                <a:lnTo>
                  <a:pt x="5835" y="6832"/>
                </a:lnTo>
                <a:lnTo>
                  <a:pt x="5821" y="6844"/>
                </a:lnTo>
                <a:lnTo>
                  <a:pt x="5806" y="6856"/>
                </a:lnTo>
                <a:lnTo>
                  <a:pt x="5792" y="6868"/>
                </a:lnTo>
                <a:lnTo>
                  <a:pt x="5778" y="6882"/>
                </a:lnTo>
                <a:lnTo>
                  <a:pt x="4666" y="7994"/>
                </a:lnTo>
                <a:lnTo>
                  <a:pt x="4637" y="8022"/>
                </a:lnTo>
                <a:lnTo>
                  <a:pt x="4606" y="8048"/>
                </a:lnTo>
                <a:lnTo>
                  <a:pt x="4575" y="8072"/>
                </a:lnTo>
                <a:lnTo>
                  <a:pt x="4542" y="8094"/>
                </a:lnTo>
                <a:lnTo>
                  <a:pt x="4510" y="8114"/>
                </a:lnTo>
                <a:lnTo>
                  <a:pt x="4476" y="8133"/>
                </a:lnTo>
                <a:lnTo>
                  <a:pt x="4442" y="8150"/>
                </a:lnTo>
                <a:lnTo>
                  <a:pt x="4407" y="8166"/>
                </a:lnTo>
                <a:lnTo>
                  <a:pt x="4371" y="8179"/>
                </a:lnTo>
                <a:lnTo>
                  <a:pt x="4335" y="8191"/>
                </a:lnTo>
                <a:lnTo>
                  <a:pt x="4298" y="8201"/>
                </a:lnTo>
                <a:lnTo>
                  <a:pt x="4261" y="8208"/>
                </a:lnTo>
                <a:lnTo>
                  <a:pt x="4224" y="8215"/>
                </a:lnTo>
                <a:lnTo>
                  <a:pt x="4186" y="8220"/>
                </a:lnTo>
                <a:lnTo>
                  <a:pt x="4149" y="8222"/>
                </a:lnTo>
                <a:lnTo>
                  <a:pt x="4111" y="8223"/>
                </a:lnTo>
                <a:lnTo>
                  <a:pt x="4073" y="8222"/>
                </a:lnTo>
                <a:lnTo>
                  <a:pt x="4036" y="8220"/>
                </a:lnTo>
                <a:lnTo>
                  <a:pt x="3998" y="8215"/>
                </a:lnTo>
                <a:lnTo>
                  <a:pt x="3961" y="8208"/>
                </a:lnTo>
                <a:lnTo>
                  <a:pt x="3924" y="8201"/>
                </a:lnTo>
                <a:lnTo>
                  <a:pt x="3887" y="8191"/>
                </a:lnTo>
                <a:lnTo>
                  <a:pt x="3851" y="8179"/>
                </a:lnTo>
                <a:lnTo>
                  <a:pt x="3815" y="8166"/>
                </a:lnTo>
                <a:lnTo>
                  <a:pt x="3780" y="8150"/>
                </a:lnTo>
                <a:lnTo>
                  <a:pt x="3746" y="8133"/>
                </a:lnTo>
                <a:lnTo>
                  <a:pt x="3712" y="8114"/>
                </a:lnTo>
                <a:lnTo>
                  <a:pt x="3680" y="8094"/>
                </a:lnTo>
                <a:lnTo>
                  <a:pt x="3647" y="8072"/>
                </a:lnTo>
                <a:lnTo>
                  <a:pt x="3616" y="8048"/>
                </a:lnTo>
                <a:lnTo>
                  <a:pt x="3585" y="8022"/>
                </a:lnTo>
                <a:lnTo>
                  <a:pt x="3556" y="7994"/>
                </a:ln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Freeform 8"/>
          <p:cNvSpPr>
            <a:spLocks noChangeAspect="1"/>
          </p:cNvSpPr>
          <p:nvPr/>
        </p:nvSpPr>
        <p:spPr bwMode="auto">
          <a:xfrm>
            <a:off x="4095451" y="2818278"/>
            <a:ext cx="1835845" cy="1834506"/>
          </a:xfrm>
          <a:custGeom>
            <a:avLst/>
            <a:gdLst>
              <a:gd name="T0" fmla="*/ 6654 w 8223"/>
              <a:gd name="T1" fmla="*/ 5823 h 8222"/>
              <a:gd name="T2" fmla="*/ 6524 w 8223"/>
              <a:gd name="T3" fmla="*/ 5459 h 8222"/>
              <a:gd name="T4" fmla="*/ 6213 w 8223"/>
              <a:gd name="T5" fmla="*/ 5195 h 8222"/>
              <a:gd name="T6" fmla="*/ 5817 w 8223"/>
              <a:gd name="T7" fmla="*/ 5126 h 8222"/>
              <a:gd name="T8" fmla="*/ 5437 w 8223"/>
              <a:gd name="T9" fmla="*/ 5271 h 8222"/>
              <a:gd name="T10" fmla="*/ 5180 w 8223"/>
              <a:gd name="T11" fmla="*/ 5601 h 8222"/>
              <a:gd name="T12" fmla="*/ 5132 w 8223"/>
              <a:gd name="T13" fmla="*/ 6000 h 8222"/>
              <a:gd name="T14" fmla="*/ 5295 w 8223"/>
              <a:gd name="T15" fmla="*/ 6373 h 8222"/>
              <a:gd name="T16" fmla="*/ 5616 w 8223"/>
              <a:gd name="T17" fmla="*/ 6605 h 8222"/>
              <a:gd name="T18" fmla="*/ 5921 w 8223"/>
              <a:gd name="T19" fmla="*/ 6663 h 8222"/>
              <a:gd name="T20" fmla="*/ 4476 w 8223"/>
              <a:gd name="T21" fmla="*/ 8134 h 8222"/>
              <a:gd name="T22" fmla="*/ 4074 w 8223"/>
              <a:gd name="T23" fmla="*/ 8221 h 8222"/>
              <a:gd name="T24" fmla="*/ 3680 w 8223"/>
              <a:gd name="T25" fmla="*/ 8093 h 8222"/>
              <a:gd name="T26" fmla="*/ 2356 w 8223"/>
              <a:gd name="T27" fmla="*/ 6810 h 8222"/>
              <a:gd name="T28" fmla="*/ 2173 w 8223"/>
              <a:gd name="T29" fmla="*/ 6742 h 8222"/>
              <a:gd name="T30" fmla="*/ 1975 w 8223"/>
              <a:gd name="T31" fmla="*/ 6753 h 8222"/>
              <a:gd name="T32" fmla="*/ 1811 w 8223"/>
              <a:gd name="T33" fmla="*/ 6829 h 8222"/>
              <a:gd name="T34" fmla="*/ 1683 w 8223"/>
              <a:gd name="T35" fmla="*/ 6964 h 8222"/>
              <a:gd name="T36" fmla="*/ 1616 w 8223"/>
              <a:gd name="T37" fmla="*/ 7137 h 8222"/>
              <a:gd name="T38" fmla="*/ 1572 w 8223"/>
              <a:gd name="T39" fmla="*/ 7386 h 8222"/>
              <a:gd name="T40" fmla="*/ 1398 w 8223"/>
              <a:gd name="T41" fmla="*/ 7628 h 8222"/>
              <a:gd name="T42" fmla="*/ 1119 w 8223"/>
              <a:gd name="T43" fmla="*/ 7750 h 8222"/>
              <a:gd name="T44" fmla="*/ 822 w 8223"/>
              <a:gd name="T45" fmla="*/ 7715 h 8222"/>
              <a:gd name="T46" fmla="*/ 577 w 8223"/>
              <a:gd name="T47" fmla="*/ 7523 h 8222"/>
              <a:gd name="T48" fmla="*/ 469 w 8223"/>
              <a:gd name="T49" fmla="*/ 7239 h 8222"/>
              <a:gd name="T50" fmla="*/ 520 w 8223"/>
              <a:gd name="T51" fmla="*/ 6945 h 8222"/>
              <a:gd name="T52" fmla="*/ 718 w 8223"/>
              <a:gd name="T53" fmla="*/ 6712 h 8222"/>
              <a:gd name="T54" fmla="*/ 988 w 8223"/>
              <a:gd name="T55" fmla="*/ 6616 h 8222"/>
              <a:gd name="T56" fmla="*/ 1184 w 8223"/>
              <a:gd name="T57" fmla="*/ 6578 h 8222"/>
              <a:gd name="T58" fmla="*/ 1338 w 8223"/>
              <a:gd name="T59" fmla="*/ 6477 h 8222"/>
              <a:gd name="T60" fmla="*/ 1444 w 8223"/>
              <a:gd name="T61" fmla="*/ 6320 h 8222"/>
              <a:gd name="T62" fmla="*/ 1486 w 8223"/>
              <a:gd name="T63" fmla="*/ 6139 h 8222"/>
              <a:gd name="T64" fmla="*/ 1453 w 8223"/>
              <a:gd name="T65" fmla="*/ 5946 h 8222"/>
              <a:gd name="T66" fmla="*/ 1341 w 8223"/>
              <a:gd name="T67" fmla="*/ 5778 h 8222"/>
              <a:gd name="T68" fmla="*/ 32 w 8223"/>
              <a:gd name="T69" fmla="*/ 4335 h 8222"/>
              <a:gd name="T70" fmla="*/ 22 w 8223"/>
              <a:gd name="T71" fmla="*/ 3924 h 8222"/>
              <a:gd name="T72" fmla="*/ 229 w 8223"/>
              <a:gd name="T73" fmla="*/ 3556 h 8222"/>
              <a:gd name="T74" fmla="*/ 3888 w 8223"/>
              <a:gd name="T75" fmla="*/ 31 h 8222"/>
              <a:gd name="T76" fmla="*/ 4298 w 8223"/>
              <a:gd name="T77" fmla="*/ 22 h 8222"/>
              <a:gd name="T78" fmla="*/ 4666 w 8223"/>
              <a:gd name="T79" fmla="*/ 228 h 8222"/>
              <a:gd name="T80" fmla="*/ 5931 w 8223"/>
              <a:gd name="T81" fmla="*/ 1445 h 8222"/>
              <a:gd name="T82" fmla="*/ 6121 w 8223"/>
              <a:gd name="T83" fmla="*/ 1486 h 8222"/>
              <a:gd name="T84" fmla="*/ 6318 w 8223"/>
              <a:gd name="T85" fmla="*/ 1444 h 8222"/>
              <a:gd name="T86" fmla="*/ 6465 w 8223"/>
              <a:gd name="T87" fmla="*/ 1349 h 8222"/>
              <a:gd name="T88" fmla="*/ 6572 w 8223"/>
              <a:gd name="T89" fmla="*/ 1199 h 8222"/>
              <a:gd name="T90" fmla="*/ 6615 w 8223"/>
              <a:gd name="T91" fmla="*/ 1014 h 8222"/>
              <a:gd name="T92" fmla="*/ 6697 w 8223"/>
              <a:gd name="T93" fmla="*/ 741 h 8222"/>
              <a:gd name="T94" fmla="*/ 6920 w 8223"/>
              <a:gd name="T95" fmla="*/ 531 h 8222"/>
              <a:gd name="T96" fmla="*/ 7213 w 8223"/>
              <a:gd name="T97" fmla="*/ 467 h 8222"/>
              <a:gd name="T98" fmla="*/ 7500 w 8223"/>
              <a:gd name="T99" fmla="*/ 560 h 8222"/>
              <a:gd name="T100" fmla="*/ 7703 w 8223"/>
              <a:gd name="T101" fmla="*/ 797 h 8222"/>
              <a:gd name="T102" fmla="*/ 7754 w 8223"/>
              <a:gd name="T103" fmla="*/ 1092 h 8222"/>
              <a:gd name="T104" fmla="*/ 7646 w 8223"/>
              <a:gd name="T105" fmla="*/ 1375 h 8222"/>
              <a:gd name="T106" fmla="*/ 7411 w 8223"/>
              <a:gd name="T107" fmla="*/ 1562 h 8222"/>
              <a:gd name="T108" fmla="*/ 7156 w 8223"/>
              <a:gd name="T109" fmla="*/ 1612 h 8222"/>
              <a:gd name="T110" fmla="*/ 6978 w 8223"/>
              <a:gd name="T111" fmla="*/ 1674 h 8222"/>
              <a:gd name="T112" fmla="*/ 6841 w 8223"/>
              <a:gd name="T113" fmla="*/ 1796 h 8222"/>
              <a:gd name="T114" fmla="*/ 6759 w 8223"/>
              <a:gd name="T115" fmla="*/ 1956 h 8222"/>
              <a:gd name="T116" fmla="*/ 6740 w 8223"/>
              <a:gd name="T117" fmla="*/ 2155 h 8222"/>
              <a:gd name="T118" fmla="*/ 6801 w 8223"/>
              <a:gd name="T119" fmla="*/ 2341 h 8222"/>
              <a:gd name="T120" fmla="*/ 8072 w 8223"/>
              <a:gd name="T121" fmla="*/ 3647 h 8222"/>
              <a:gd name="T122" fmla="*/ 8219 w 8223"/>
              <a:gd name="T123" fmla="*/ 4036 h 8222"/>
              <a:gd name="T124" fmla="*/ 8151 w 8223"/>
              <a:gd name="T125" fmla="*/ 4442 h 8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223" h="8222">
                <a:moveTo>
                  <a:pt x="7994" y="4666"/>
                </a:moveTo>
                <a:lnTo>
                  <a:pt x="6684" y="5977"/>
                </a:lnTo>
                <a:lnTo>
                  <a:pt x="6677" y="5963"/>
                </a:lnTo>
                <a:lnTo>
                  <a:pt x="6673" y="5949"/>
                </a:lnTo>
                <a:lnTo>
                  <a:pt x="6668" y="5935"/>
                </a:lnTo>
                <a:lnTo>
                  <a:pt x="6664" y="5921"/>
                </a:lnTo>
                <a:lnTo>
                  <a:pt x="6661" y="5905"/>
                </a:lnTo>
                <a:lnTo>
                  <a:pt x="6658" y="5890"/>
                </a:lnTo>
                <a:lnTo>
                  <a:pt x="6657" y="5875"/>
                </a:lnTo>
                <a:lnTo>
                  <a:pt x="6656" y="5859"/>
                </a:lnTo>
                <a:lnTo>
                  <a:pt x="6654" y="5823"/>
                </a:lnTo>
                <a:lnTo>
                  <a:pt x="6649" y="5788"/>
                </a:lnTo>
                <a:lnTo>
                  <a:pt x="6645" y="5753"/>
                </a:lnTo>
                <a:lnTo>
                  <a:pt x="6637" y="5718"/>
                </a:lnTo>
                <a:lnTo>
                  <a:pt x="6628" y="5683"/>
                </a:lnTo>
                <a:lnTo>
                  <a:pt x="6618" y="5649"/>
                </a:lnTo>
                <a:lnTo>
                  <a:pt x="6605" y="5616"/>
                </a:lnTo>
                <a:lnTo>
                  <a:pt x="6592" y="5582"/>
                </a:lnTo>
                <a:lnTo>
                  <a:pt x="6577" y="5550"/>
                </a:lnTo>
                <a:lnTo>
                  <a:pt x="6561" y="5519"/>
                </a:lnTo>
                <a:lnTo>
                  <a:pt x="6544" y="5488"/>
                </a:lnTo>
                <a:lnTo>
                  <a:pt x="6524" y="5459"/>
                </a:lnTo>
                <a:lnTo>
                  <a:pt x="6503" y="5430"/>
                </a:lnTo>
                <a:lnTo>
                  <a:pt x="6481" y="5402"/>
                </a:lnTo>
                <a:lnTo>
                  <a:pt x="6457" y="5374"/>
                </a:lnTo>
                <a:lnTo>
                  <a:pt x="6432" y="5348"/>
                </a:lnTo>
                <a:lnTo>
                  <a:pt x="6404" y="5320"/>
                </a:lnTo>
                <a:lnTo>
                  <a:pt x="6375" y="5295"/>
                </a:lnTo>
                <a:lnTo>
                  <a:pt x="6343" y="5271"/>
                </a:lnTo>
                <a:lnTo>
                  <a:pt x="6312" y="5249"/>
                </a:lnTo>
                <a:lnTo>
                  <a:pt x="6279" y="5229"/>
                </a:lnTo>
                <a:lnTo>
                  <a:pt x="6247" y="5210"/>
                </a:lnTo>
                <a:lnTo>
                  <a:pt x="6213" y="5195"/>
                </a:lnTo>
                <a:lnTo>
                  <a:pt x="6178" y="5179"/>
                </a:lnTo>
                <a:lnTo>
                  <a:pt x="6144" y="5167"/>
                </a:lnTo>
                <a:lnTo>
                  <a:pt x="6108" y="5154"/>
                </a:lnTo>
                <a:lnTo>
                  <a:pt x="6073" y="5145"/>
                </a:lnTo>
                <a:lnTo>
                  <a:pt x="6036" y="5137"/>
                </a:lnTo>
                <a:lnTo>
                  <a:pt x="6000" y="5131"/>
                </a:lnTo>
                <a:lnTo>
                  <a:pt x="5963" y="5126"/>
                </a:lnTo>
                <a:lnTo>
                  <a:pt x="5926" y="5124"/>
                </a:lnTo>
                <a:lnTo>
                  <a:pt x="5890" y="5123"/>
                </a:lnTo>
                <a:lnTo>
                  <a:pt x="5853" y="5124"/>
                </a:lnTo>
                <a:lnTo>
                  <a:pt x="5817" y="5126"/>
                </a:lnTo>
                <a:lnTo>
                  <a:pt x="5780" y="5131"/>
                </a:lnTo>
                <a:lnTo>
                  <a:pt x="5744" y="5137"/>
                </a:lnTo>
                <a:lnTo>
                  <a:pt x="5708" y="5145"/>
                </a:lnTo>
                <a:lnTo>
                  <a:pt x="5672" y="5154"/>
                </a:lnTo>
                <a:lnTo>
                  <a:pt x="5636" y="5167"/>
                </a:lnTo>
                <a:lnTo>
                  <a:pt x="5601" y="5179"/>
                </a:lnTo>
                <a:lnTo>
                  <a:pt x="5568" y="5195"/>
                </a:lnTo>
                <a:lnTo>
                  <a:pt x="5533" y="5210"/>
                </a:lnTo>
                <a:lnTo>
                  <a:pt x="5501" y="5229"/>
                </a:lnTo>
                <a:lnTo>
                  <a:pt x="5468" y="5249"/>
                </a:lnTo>
                <a:lnTo>
                  <a:pt x="5437" y="5271"/>
                </a:lnTo>
                <a:lnTo>
                  <a:pt x="5406" y="5295"/>
                </a:lnTo>
                <a:lnTo>
                  <a:pt x="5376" y="5320"/>
                </a:lnTo>
                <a:lnTo>
                  <a:pt x="5348" y="5348"/>
                </a:lnTo>
                <a:lnTo>
                  <a:pt x="5321" y="5376"/>
                </a:lnTo>
                <a:lnTo>
                  <a:pt x="5295" y="5406"/>
                </a:lnTo>
                <a:lnTo>
                  <a:pt x="5272" y="5437"/>
                </a:lnTo>
                <a:lnTo>
                  <a:pt x="5250" y="5468"/>
                </a:lnTo>
                <a:lnTo>
                  <a:pt x="5229" y="5500"/>
                </a:lnTo>
                <a:lnTo>
                  <a:pt x="5211" y="5533"/>
                </a:lnTo>
                <a:lnTo>
                  <a:pt x="5195" y="5567"/>
                </a:lnTo>
                <a:lnTo>
                  <a:pt x="5180" y="5601"/>
                </a:lnTo>
                <a:lnTo>
                  <a:pt x="5167" y="5636"/>
                </a:lnTo>
                <a:lnTo>
                  <a:pt x="5155" y="5672"/>
                </a:lnTo>
                <a:lnTo>
                  <a:pt x="5145" y="5707"/>
                </a:lnTo>
                <a:lnTo>
                  <a:pt x="5137" y="5744"/>
                </a:lnTo>
                <a:lnTo>
                  <a:pt x="5132" y="5779"/>
                </a:lnTo>
                <a:lnTo>
                  <a:pt x="5127" y="5816"/>
                </a:lnTo>
                <a:lnTo>
                  <a:pt x="5124" y="5853"/>
                </a:lnTo>
                <a:lnTo>
                  <a:pt x="5123" y="5889"/>
                </a:lnTo>
                <a:lnTo>
                  <a:pt x="5124" y="5926"/>
                </a:lnTo>
                <a:lnTo>
                  <a:pt x="5127" y="5963"/>
                </a:lnTo>
                <a:lnTo>
                  <a:pt x="5132" y="6000"/>
                </a:lnTo>
                <a:lnTo>
                  <a:pt x="5137" y="6036"/>
                </a:lnTo>
                <a:lnTo>
                  <a:pt x="5145" y="6072"/>
                </a:lnTo>
                <a:lnTo>
                  <a:pt x="5155" y="6108"/>
                </a:lnTo>
                <a:lnTo>
                  <a:pt x="5167" y="6144"/>
                </a:lnTo>
                <a:lnTo>
                  <a:pt x="5180" y="6178"/>
                </a:lnTo>
                <a:lnTo>
                  <a:pt x="5195" y="6212"/>
                </a:lnTo>
                <a:lnTo>
                  <a:pt x="5211" y="6247"/>
                </a:lnTo>
                <a:lnTo>
                  <a:pt x="5229" y="6279"/>
                </a:lnTo>
                <a:lnTo>
                  <a:pt x="5250" y="6312"/>
                </a:lnTo>
                <a:lnTo>
                  <a:pt x="5272" y="6343"/>
                </a:lnTo>
                <a:lnTo>
                  <a:pt x="5295" y="6373"/>
                </a:lnTo>
                <a:lnTo>
                  <a:pt x="5321" y="6404"/>
                </a:lnTo>
                <a:lnTo>
                  <a:pt x="5348" y="6432"/>
                </a:lnTo>
                <a:lnTo>
                  <a:pt x="5374" y="6457"/>
                </a:lnTo>
                <a:lnTo>
                  <a:pt x="5402" y="6481"/>
                </a:lnTo>
                <a:lnTo>
                  <a:pt x="5430" y="6503"/>
                </a:lnTo>
                <a:lnTo>
                  <a:pt x="5459" y="6523"/>
                </a:lnTo>
                <a:lnTo>
                  <a:pt x="5489" y="6542"/>
                </a:lnTo>
                <a:lnTo>
                  <a:pt x="5520" y="6560"/>
                </a:lnTo>
                <a:lnTo>
                  <a:pt x="5551" y="6577"/>
                </a:lnTo>
                <a:lnTo>
                  <a:pt x="5582" y="6592"/>
                </a:lnTo>
                <a:lnTo>
                  <a:pt x="5616" y="6605"/>
                </a:lnTo>
                <a:lnTo>
                  <a:pt x="5650" y="6618"/>
                </a:lnTo>
                <a:lnTo>
                  <a:pt x="5684" y="6628"/>
                </a:lnTo>
                <a:lnTo>
                  <a:pt x="5718" y="6637"/>
                </a:lnTo>
                <a:lnTo>
                  <a:pt x="5754" y="6643"/>
                </a:lnTo>
                <a:lnTo>
                  <a:pt x="5789" y="6649"/>
                </a:lnTo>
                <a:lnTo>
                  <a:pt x="5823" y="6653"/>
                </a:lnTo>
                <a:lnTo>
                  <a:pt x="5859" y="6656"/>
                </a:lnTo>
                <a:lnTo>
                  <a:pt x="5875" y="6657"/>
                </a:lnTo>
                <a:lnTo>
                  <a:pt x="5890" y="6658"/>
                </a:lnTo>
                <a:lnTo>
                  <a:pt x="5906" y="6660"/>
                </a:lnTo>
                <a:lnTo>
                  <a:pt x="5921" y="6663"/>
                </a:lnTo>
                <a:lnTo>
                  <a:pt x="5935" y="6668"/>
                </a:lnTo>
                <a:lnTo>
                  <a:pt x="5950" y="6672"/>
                </a:lnTo>
                <a:lnTo>
                  <a:pt x="5963" y="6677"/>
                </a:lnTo>
                <a:lnTo>
                  <a:pt x="5977" y="6683"/>
                </a:lnTo>
                <a:lnTo>
                  <a:pt x="4666" y="7994"/>
                </a:lnTo>
                <a:lnTo>
                  <a:pt x="4637" y="8022"/>
                </a:lnTo>
                <a:lnTo>
                  <a:pt x="4606" y="8047"/>
                </a:lnTo>
                <a:lnTo>
                  <a:pt x="4575" y="8071"/>
                </a:lnTo>
                <a:lnTo>
                  <a:pt x="4544" y="8093"/>
                </a:lnTo>
                <a:lnTo>
                  <a:pt x="4510" y="8115"/>
                </a:lnTo>
                <a:lnTo>
                  <a:pt x="4476" y="8134"/>
                </a:lnTo>
                <a:lnTo>
                  <a:pt x="4442" y="8150"/>
                </a:lnTo>
                <a:lnTo>
                  <a:pt x="4407" y="8165"/>
                </a:lnTo>
                <a:lnTo>
                  <a:pt x="4371" y="8178"/>
                </a:lnTo>
                <a:lnTo>
                  <a:pt x="4335" y="8191"/>
                </a:lnTo>
                <a:lnTo>
                  <a:pt x="4298" y="8200"/>
                </a:lnTo>
                <a:lnTo>
                  <a:pt x="4261" y="8209"/>
                </a:lnTo>
                <a:lnTo>
                  <a:pt x="4224" y="8214"/>
                </a:lnTo>
                <a:lnTo>
                  <a:pt x="4186" y="8219"/>
                </a:lnTo>
                <a:lnTo>
                  <a:pt x="4149" y="8221"/>
                </a:lnTo>
                <a:lnTo>
                  <a:pt x="4111" y="8222"/>
                </a:lnTo>
                <a:lnTo>
                  <a:pt x="4074" y="8221"/>
                </a:lnTo>
                <a:lnTo>
                  <a:pt x="4036" y="8219"/>
                </a:lnTo>
                <a:lnTo>
                  <a:pt x="3999" y="8214"/>
                </a:lnTo>
                <a:lnTo>
                  <a:pt x="3961" y="8209"/>
                </a:lnTo>
                <a:lnTo>
                  <a:pt x="3924" y="8200"/>
                </a:lnTo>
                <a:lnTo>
                  <a:pt x="3888" y="8191"/>
                </a:lnTo>
                <a:lnTo>
                  <a:pt x="3851" y="8178"/>
                </a:lnTo>
                <a:lnTo>
                  <a:pt x="3816" y="8165"/>
                </a:lnTo>
                <a:lnTo>
                  <a:pt x="3781" y="8150"/>
                </a:lnTo>
                <a:lnTo>
                  <a:pt x="3746" y="8134"/>
                </a:lnTo>
                <a:lnTo>
                  <a:pt x="3712" y="8115"/>
                </a:lnTo>
                <a:lnTo>
                  <a:pt x="3680" y="8093"/>
                </a:lnTo>
                <a:lnTo>
                  <a:pt x="3647" y="8071"/>
                </a:lnTo>
                <a:lnTo>
                  <a:pt x="3616" y="8047"/>
                </a:lnTo>
                <a:lnTo>
                  <a:pt x="3586" y="8022"/>
                </a:lnTo>
                <a:lnTo>
                  <a:pt x="3556" y="7994"/>
                </a:lnTo>
                <a:lnTo>
                  <a:pt x="2444" y="6881"/>
                </a:lnTo>
                <a:lnTo>
                  <a:pt x="2430" y="6867"/>
                </a:lnTo>
                <a:lnTo>
                  <a:pt x="2416" y="6855"/>
                </a:lnTo>
                <a:lnTo>
                  <a:pt x="2401" y="6843"/>
                </a:lnTo>
                <a:lnTo>
                  <a:pt x="2387" y="6832"/>
                </a:lnTo>
                <a:lnTo>
                  <a:pt x="2372" y="6820"/>
                </a:lnTo>
                <a:lnTo>
                  <a:pt x="2356" y="6810"/>
                </a:lnTo>
                <a:lnTo>
                  <a:pt x="2341" y="6801"/>
                </a:lnTo>
                <a:lnTo>
                  <a:pt x="2325" y="6792"/>
                </a:lnTo>
                <a:lnTo>
                  <a:pt x="2309" y="6785"/>
                </a:lnTo>
                <a:lnTo>
                  <a:pt x="2293" y="6777"/>
                </a:lnTo>
                <a:lnTo>
                  <a:pt x="2276" y="6770"/>
                </a:lnTo>
                <a:lnTo>
                  <a:pt x="2259" y="6763"/>
                </a:lnTo>
                <a:lnTo>
                  <a:pt x="2242" y="6758"/>
                </a:lnTo>
                <a:lnTo>
                  <a:pt x="2225" y="6752"/>
                </a:lnTo>
                <a:lnTo>
                  <a:pt x="2207" y="6749"/>
                </a:lnTo>
                <a:lnTo>
                  <a:pt x="2191" y="6744"/>
                </a:lnTo>
                <a:lnTo>
                  <a:pt x="2173" y="6742"/>
                </a:lnTo>
                <a:lnTo>
                  <a:pt x="2155" y="6740"/>
                </a:lnTo>
                <a:lnTo>
                  <a:pt x="2137" y="6737"/>
                </a:lnTo>
                <a:lnTo>
                  <a:pt x="2119" y="6736"/>
                </a:lnTo>
                <a:lnTo>
                  <a:pt x="2101" y="6736"/>
                </a:lnTo>
                <a:lnTo>
                  <a:pt x="2083" y="6736"/>
                </a:lnTo>
                <a:lnTo>
                  <a:pt x="2065" y="6737"/>
                </a:lnTo>
                <a:lnTo>
                  <a:pt x="2047" y="6740"/>
                </a:lnTo>
                <a:lnTo>
                  <a:pt x="2029" y="6742"/>
                </a:lnTo>
                <a:lnTo>
                  <a:pt x="2011" y="6744"/>
                </a:lnTo>
                <a:lnTo>
                  <a:pt x="1993" y="6749"/>
                </a:lnTo>
                <a:lnTo>
                  <a:pt x="1975" y="6753"/>
                </a:lnTo>
                <a:lnTo>
                  <a:pt x="1958" y="6758"/>
                </a:lnTo>
                <a:lnTo>
                  <a:pt x="1940" y="6764"/>
                </a:lnTo>
                <a:lnTo>
                  <a:pt x="1922" y="6770"/>
                </a:lnTo>
                <a:lnTo>
                  <a:pt x="1904" y="6778"/>
                </a:lnTo>
                <a:lnTo>
                  <a:pt x="1903" y="6778"/>
                </a:lnTo>
                <a:lnTo>
                  <a:pt x="1887" y="6786"/>
                </a:lnTo>
                <a:lnTo>
                  <a:pt x="1870" y="6793"/>
                </a:lnTo>
                <a:lnTo>
                  <a:pt x="1854" y="6801"/>
                </a:lnTo>
                <a:lnTo>
                  <a:pt x="1840" y="6810"/>
                </a:lnTo>
                <a:lnTo>
                  <a:pt x="1825" y="6820"/>
                </a:lnTo>
                <a:lnTo>
                  <a:pt x="1811" y="6829"/>
                </a:lnTo>
                <a:lnTo>
                  <a:pt x="1797" y="6839"/>
                </a:lnTo>
                <a:lnTo>
                  <a:pt x="1783" y="6851"/>
                </a:lnTo>
                <a:lnTo>
                  <a:pt x="1770" y="6862"/>
                </a:lnTo>
                <a:lnTo>
                  <a:pt x="1758" y="6873"/>
                </a:lnTo>
                <a:lnTo>
                  <a:pt x="1746" y="6884"/>
                </a:lnTo>
                <a:lnTo>
                  <a:pt x="1733" y="6897"/>
                </a:lnTo>
                <a:lnTo>
                  <a:pt x="1722" y="6910"/>
                </a:lnTo>
                <a:lnTo>
                  <a:pt x="1712" y="6922"/>
                </a:lnTo>
                <a:lnTo>
                  <a:pt x="1702" y="6936"/>
                </a:lnTo>
                <a:lnTo>
                  <a:pt x="1692" y="6949"/>
                </a:lnTo>
                <a:lnTo>
                  <a:pt x="1683" y="6964"/>
                </a:lnTo>
                <a:lnTo>
                  <a:pt x="1674" y="6977"/>
                </a:lnTo>
                <a:lnTo>
                  <a:pt x="1666" y="6993"/>
                </a:lnTo>
                <a:lnTo>
                  <a:pt x="1658" y="7007"/>
                </a:lnTo>
                <a:lnTo>
                  <a:pt x="1650" y="7023"/>
                </a:lnTo>
                <a:lnTo>
                  <a:pt x="1644" y="7038"/>
                </a:lnTo>
                <a:lnTo>
                  <a:pt x="1638" y="7055"/>
                </a:lnTo>
                <a:lnTo>
                  <a:pt x="1633" y="7070"/>
                </a:lnTo>
                <a:lnTo>
                  <a:pt x="1627" y="7087"/>
                </a:lnTo>
                <a:lnTo>
                  <a:pt x="1622" y="7103"/>
                </a:lnTo>
                <a:lnTo>
                  <a:pt x="1619" y="7121"/>
                </a:lnTo>
                <a:lnTo>
                  <a:pt x="1616" y="7137"/>
                </a:lnTo>
                <a:lnTo>
                  <a:pt x="1612" y="7154"/>
                </a:lnTo>
                <a:lnTo>
                  <a:pt x="1610" y="7172"/>
                </a:lnTo>
                <a:lnTo>
                  <a:pt x="1609" y="7190"/>
                </a:lnTo>
                <a:lnTo>
                  <a:pt x="1608" y="7208"/>
                </a:lnTo>
                <a:lnTo>
                  <a:pt x="1607" y="7234"/>
                </a:lnTo>
                <a:lnTo>
                  <a:pt x="1603" y="7260"/>
                </a:lnTo>
                <a:lnTo>
                  <a:pt x="1600" y="7285"/>
                </a:lnTo>
                <a:lnTo>
                  <a:pt x="1594" y="7311"/>
                </a:lnTo>
                <a:lnTo>
                  <a:pt x="1588" y="7336"/>
                </a:lnTo>
                <a:lnTo>
                  <a:pt x="1581" y="7362"/>
                </a:lnTo>
                <a:lnTo>
                  <a:pt x="1572" y="7386"/>
                </a:lnTo>
                <a:lnTo>
                  <a:pt x="1562" y="7411"/>
                </a:lnTo>
                <a:lnTo>
                  <a:pt x="1551" y="7434"/>
                </a:lnTo>
                <a:lnTo>
                  <a:pt x="1538" y="7458"/>
                </a:lnTo>
                <a:lnTo>
                  <a:pt x="1526" y="7481"/>
                </a:lnTo>
                <a:lnTo>
                  <a:pt x="1512" y="7504"/>
                </a:lnTo>
                <a:lnTo>
                  <a:pt x="1496" y="7526"/>
                </a:lnTo>
                <a:lnTo>
                  <a:pt x="1478" y="7548"/>
                </a:lnTo>
                <a:lnTo>
                  <a:pt x="1460" y="7569"/>
                </a:lnTo>
                <a:lnTo>
                  <a:pt x="1441" y="7589"/>
                </a:lnTo>
                <a:lnTo>
                  <a:pt x="1420" y="7609"/>
                </a:lnTo>
                <a:lnTo>
                  <a:pt x="1398" y="7628"/>
                </a:lnTo>
                <a:lnTo>
                  <a:pt x="1375" y="7645"/>
                </a:lnTo>
                <a:lnTo>
                  <a:pt x="1351" y="7662"/>
                </a:lnTo>
                <a:lnTo>
                  <a:pt x="1328" y="7676"/>
                </a:lnTo>
                <a:lnTo>
                  <a:pt x="1303" y="7691"/>
                </a:lnTo>
                <a:lnTo>
                  <a:pt x="1277" y="7703"/>
                </a:lnTo>
                <a:lnTo>
                  <a:pt x="1253" y="7715"/>
                </a:lnTo>
                <a:lnTo>
                  <a:pt x="1227" y="7723"/>
                </a:lnTo>
                <a:lnTo>
                  <a:pt x="1200" y="7732"/>
                </a:lnTo>
                <a:lnTo>
                  <a:pt x="1173" y="7739"/>
                </a:lnTo>
                <a:lnTo>
                  <a:pt x="1146" y="7746"/>
                </a:lnTo>
                <a:lnTo>
                  <a:pt x="1119" y="7750"/>
                </a:lnTo>
                <a:lnTo>
                  <a:pt x="1092" y="7753"/>
                </a:lnTo>
                <a:lnTo>
                  <a:pt x="1064" y="7755"/>
                </a:lnTo>
                <a:lnTo>
                  <a:pt x="1038" y="7756"/>
                </a:lnTo>
                <a:lnTo>
                  <a:pt x="1011" y="7755"/>
                </a:lnTo>
                <a:lnTo>
                  <a:pt x="983" y="7753"/>
                </a:lnTo>
                <a:lnTo>
                  <a:pt x="956" y="7750"/>
                </a:lnTo>
                <a:lnTo>
                  <a:pt x="929" y="7746"/>
                </a:lnTo>
                <a:lnTo>
                  <a:pt x="902" y="7739"/>
                </a:lnTo>
                <a:lnTo>
                  <a:pt x="875" y="7732"/>
                </a:lnTo>
                <a:lnTo>
                  <a:pt x="848" y="7723"/>
                </a:lnTo>
                <a:lnTo>
                  <a:pt x="822" y="7715"/>
                </a:lnTo>
                <a:lnTo>
                  <a:pt x="797" y="7703"/>
                </a:lnTo>
                <a:lnTo>
                  <a:pt x="772" y="7691"/>
                </a:lnTo>
                <a:lnTo>
                  <a:pt x="747" y="7676"/>
                </a:lnTo>
                <a:lnTo>
                  <a:pt x="724" y="7662"/>
                </a:lnTo>
                <a:lnTo>
                  <a:pt x="700" y="7645"/>
                </a:lnTo>
                <a:lnTo>
                  <a:pt x="677" y="7628"/>
                </a:lnTo>
                <a:lnTo>
                  <a:pt x="655" y="7609"/>
                </a:lnTo>
                <a:lnTo>
                  <a:pt x="634" y="7589"/>
                </a:lnTo>
                <a:lnTo>
                  <a:pt x="614" y="7568"/>
                </a:lnTo>
                <a:lnTo>
                  <a:pt x="595" y="7545"/>
                </a:lnTo>
                <a:lnTo>
                  <a:pt x="577" y="7523"/>
                </a:lnTo>
                <a:lnTo>
                  <a:pt x="560" y="7499"/>
                </a:lnTo>
                <a:lnTo>
                  <a:pt x="546" y="7475"/>
                </a:lnTo>
                <a:lnTo>
                  <a:pt x="532" y="7450"/>
                </a:lnTo>
                <a:lnTo>
                  <a:pt x="520" y="7425"/>
                </a:lnTo>
                <a:lnTo>
                  <a:pt x="509" y="7400"/>
                </a:lnTo>
                <a:lnTo>
                  <a:pt x="499" y="7374"/>
                </a:lnTo>
                <a:lnTo>
                  <a:pt x="490" y="7347"/>
                </a:lnTo>
                <a:lnTo>
                  <a:pt x="483" y="7321"/>
                </a:lnTo>
                <a:lnTo>
                  <a:pt x="477" y="7294"/>
                </a:lnTo>
                <a:lnTo>
                  <a:pt x="473" y="7266"/>
                </a:lnTo>
                <a:lnTo>
                  <a:pt x="469" y="7239"/>
                </a:lnTo>
                <a:lnTo>
                  <a:pt x="467" y="7213"/>
                </a:lnTo>
                <a:lnTo>
                  <a:pt x="466" y="7185"/>
                </a:lnTo>
                <a:lnTo>
                  <a:pt x="467" y="7158"/>
                </a:lnTo>
                <a:lnTo>
                  <a:pt x="469" y="7131"/>
                </a:lnTo>
                <a:lnTo>
                  <a:pt x="473" y="7103"/>
                </a:lnTo>
                <a:lnTo>
                  <a:pt x="477" y="7076"/>
                </a:lnTo>
                <a:lnTo>
                  <a:pt x="483" y="7049"/>
                </a:lnTo>
                <a:lnTo>
                  <a:pt x="490" y="7022"/>
                </a:lnTo>
                <a:lnTo>
                  <a:pt x="499" y="6996"/>
                </a:lnTo>
                <a:lnTo>
                  <a:pt x="509" y="6971"/>
                </a:lnTo>
                <a:lnTo>
                  <a:pt x="520" y="6945"/>
                </a:lnTo>
                <a:lnTo>
                  <a:pt x="532" y="6919"/>
                </a:lnTo>
                <a:lnTo>
                  <a:pt x="546" y="6894"/>
                </a:lnTo>
                <a:lnTo>
                  <a:pt x="560" y="6871"/>
                </a:lnTo>
                <a:lnTo>
                  <a:pt x="577" y="6847"/>
                </a:lnTo>
                <a:lnTo>
                  <a:pt x="595" y="6825"/>
                </a:lnTo>
                <a:lnTo>
                  <a:pt x="614" y="6802"/>
                </a:lnTo>
                <a:lnTo>
                  <a:pt x="634" y="6781"/>
                </a:lnTo>
                <a:lnTo>
                  <a:pt x="654" y="6762"/>
                </a:lnTo>
                <a:lnTo>
                  <a:pt x="675" y="6744"/>
                </a:lnTo>
                <a:lnTo>
                  <a:pt x="696" y="6727"/>
                </a:lnTo>
                <a:lnTo>
                  <a:pt x="718" y="6712"/>
                </a:lnTo>
                <a:lnTo>
                  <a:pt x="741" y="6697"/>
                </a:lnTo>
                <a:lnTo>
                  <a:pt x="764" y="6684"/>
                </a:lnTo>
                <a:lnTo>
                  <a:pt x="788" y="6671"/>
                </a:lnTo>
                <a:lnTo>
                  <a:pt x="812" y="6660"/>
                </a:lnTo>
                <a:lnTo>
                  <a:pt x="836" y="6650"/>
                </a:lnTo>
                <a:lnTo>
                  <a:pt x="862" y="6642"/>
                </a:lnTo>
                <a:lnTo>
                  <a:pt x="886" y="6634"/>
                </a:lnTo>
                <a:lnTo>
                  <a:pt x="912" y="6628"/>
                </a:lnTo>
                <a:lnTo>
                  <a:pt x="937" y="6623"/>
                </a:lnTo>
                <a:lnTo>
                  <a:pt x="963" y="6619"/>
                </a:lnTo>
                <a:lnTo>
                  <a:pt x="988" y="6616"/>
                </a:lnTo>
                <a:lnTo>
                  <a:pt x="1014" y="6614"/>
                </a:lnTo>
                <a:lnTo>
                  <a:pt x="1032" y="6613"/>
                </a:lnTo>
                <a:lnTo>
                  <a:pt x="1050" y="6612"/>
                </a:lnTo>
                <a:lnTo>
                  <a:pt x="1068" y="6610"/>
                </a:lnTo>
                <a:lnTo>
                  <a:pt x="1085" y="6606"/>
                </a:lnTo>
                <a:lnTo>
                  <a:pt x="1103" y="6603"/>
                </a:lnTo>
                <a:lnTo>
                  <a:pt x="1119" y="6600"/>
                </a:lnTo>
                <a:lnTo>
                  <a:pt x="1136" y="6595"/>
                </a:lnTo>
                <a:lnTo>
                  <a:pt x="1152" y="6590"/>
                </a:lnTo>
                <a:lnTo>
                  <a:pt x="1169" y="6584"/>
                </a:lnTo>
                <a:lnTo>
                  <a:pt x="1184" y="6578"/>
                </a:lnTo>
                <a:lnTo>
                  <a:pt x="1200" y="6572"/>
                </a:lnTo>
                <a:lnTo>
                  <a:pt x="1215" y="6565"/>
                </a:lnTo>
                <a:lnTo>
                  <a:pt x="1230" y="6557"/>
                </a:lnTo>
                <a:lnTo>
                  <a:pt x="1245" y="6548"/>
                </a:lnTo>
                <a:lnTo>
                  <a:pt x="1259" y="6540"/>
                </a:lnTo>
                <a:lnTo>
                  <a:pt x="1273" y="6530"/>
                </a:lnTo>
                <a:lnTo>
                  <a:pt x="1286" y="6521"/>
                </a:lnTo>
                <a:lnTo>
                  <a:pt x="1300" y="6510"/>
                </a:lnTo>
                <a:lnTo>
                  <a:pt x="1313" y="6500"/>
                </a:lnTo>
                <a:lnTo>
                  <a:pt x="1326" y="6489"/>
                </a:lnTo>
                <a:lnTo>
                  <a:pt x="1338" y="6477"/>
                </a:lnTo>
                <a:lnTo>
                  <a:pt x="1349" y="6465"/>
                </a:lnTo>
                <a:lnTo>
                  <a:pt x="1361" y="6452"/>
                </a:lnTo>
                <a:lnTo>
                  <a:pt x="1371" y="6439"/>
                </a:lnTo>
                <a:lnTo>
                  <a:pt x="1383" y="6426"/>
                </a:lnTo>
                <a:lnTo>
                  <a:pt x="1393" y="6411"/>
                </a:lnTo>
                <a:lnTo>
                  <a:pt x="1403" y="6398"/>
                </a:lnTo>
                <a:lnTo>
                  <a:pt x="1412" y="6382"/>
                </a:lnTo>
                <a:lnTo>
                  <a:pt x="1421" y="6368"/>
                </a:lnTo>
                <a:lnTo>
                  <a:pt x="1429" y="6352"/>
                </a:lnTo>
                <a:lnTo>
                  <a:pt x="1436" y="6336"/>
                </a:lnTo>
                <a:lnTo>
                  <a:pt x="1444" y="6320"/>
                </a:lnTo>
                <a:lnTo>
                  <a:pt x="1444" y="6318"/>
                </a:lnTo>
                <a:lnTo>
                  <a:pt x="1452" y="6300"/>
                </a:lnTo>
                <a:lnTo>
                  <a:pt x="1459" y="6283"/>
                </a:lnTo>
                <a:lnTo>
                  <a:pt x="1464" y="6266"/>
                </a:lnTo>
                <a:lnTo>
                  <a:pt x="1470" y="6248"/>
                </a:lnTo>
                <a:lnTo>
                  <a:pt x="1475" y="6229"/>
                </a:lnTo>
                <a:lnTo>
                  <a:pt x="1478" y="6211"/>
                </a:lnTo>
                <a:lnTo>
                  <a:pt x="1481" y="6193"/>
                </a:lnTo>
                <a:lnTo>
                  <a:pt x="1484" y="6175"/>
                </a:lnTo>
                <a:lnTo>
                  <a:pt x="1485" y="6157"/>
                </a:lnTo>
                <a:lnTo>
                  <a:pt x="1486" y="6139"/>
                </a:lnTo>
                <a:lnTo>
                  <a:pt x="1486" y="6121"/>
                </a:lnTo>
                <a:lnTo>
                  <a:pt x="1486" y="6103"/>
                </a:lnTo>
                <a:lnTo>
                  <a:pt x="1485" y="6085"/>
                </a:lnTo>
                <a:lnTo>
                  <a:pt x="1484" y="6067"/>
                </a:lnTo>
                <a:lnTo>
                  <a:pt x="1481" y="6049"/>
                </a:lnTo>
                <a:lnTo>
                  <a:pt x="1478" y="6033"/>
                </a:lnTo>
                <a:lnTo>
                  <a:pt x="1475" y="6015"/>
                </a:lnTo>
                <a:lnTo>
                  <a:pt x="1470" y="5998"/>
                </a:lnTo>
                <a:lnTo>
                  <a:pt x="1464" y="5980"/>
                </a:lnTo>
                <a:lnTo>
                  <a:pt x="1459" y="5963"/>
                </a:lnTo>
                <a:lnTo>
                  <a:pt x="1453" y="5946"/>
                </a:lnTo>
                <a:lnTo>
                  <a:pt x="1445" y="5930"/>
                </a:lnTo>
                <a:lnTo>
                  <a:pt x="1439" y="5914"/>
                </a:lnTo>
                <a:lnTo>
                  <a:pt x="1430" y="5897"/>
                </a:lnTo>
                <a:lnTo>
                  <a:pt x="1421" y="5881"/>
                </a:lnTo>
                <a:lnTo>
                  <a:pt x="1412" y="5866"/>
                </a:lnTo>
                <a:lnTo>
                  <a:pt x="1402" y="5850"/>
                </a:lnTo>
                <a:lnTo>
                  <a:pt x="1391" y="5835"/>
                </a:lnTo>
                <a:lnTo>
                  <a:pt x="1379" y="5821"/>
                </a:lnTo>
                <a:lnTo>
                  <a:pt x="1367" y="5806"/>
                </a:lnTo>
                <a:lnTo>
                  <a:pt x="1355" y="5792"/>
                </a:lnTo>
                <a:lnTo>
                  <a:pt x="1341" y="5778"/>
                </a:lnTo>
                <a:lnTo>
                  <a:pt x="229" y="4666"/>
                </a:lnTo>
                <a:lnTo>
                  <a:pt x="201" y="4637"/>
                </a:lnTo>
                <a:lnTo>
                  <a:pt x="175" y="4606"/>
                </a:lnTo>
                <a:lnTo>
                  <a:pt x="151" y="4575"/>
                </a:lnTo>
                <a:lnTo>
                  <a:pt x="129" y="4542"/>
                </a:lnTo>
                <a:lnTo>
                  <a:pt x="109" y="4510"/>
                </a:lnTo>
                <a:lnTo>
                  <a:pt x="90" y="4476"/>
                </a:lnTo>
                <a:lnTo>
                  <a:pt x="73" y="4442"/>
                </a:lnTo>
                <a:lnTo>
                  <a:pt x="57" y="4407"/>
                </a:lnTo>
                <a:lnTo>
                  <a:pt x="44" y="4371"/>
                </a:lnTo>
                <a:lnTo>
                  <a:pt x="32" y="4335"/>
                </a:lnTo>
                <a:lnTo>
                  <a:pt x="22" y="4298"/>
                </a:lnTo>
                <a:lnTo>
                  <a:pt x="15" y="4261"/>
                </a:lnTo>
                <a:lnTo>
                  <a:pt x="8" y="4224"/>
                </a:lnTo>
                <a:lnTo>
                  <a:pt x="3" y="4186"/>
                </a:lnTo>
                <a:lnTo>
                  <a:pt x="1" y="4149"/>
                </a:lnTo>
                <a:lnTo>
                  <a:pt x="0" y="4111"/>
                </a:lnTo>
                <a:lnTo>
                  <a:pt x="1" y="4073"/>
                </a:lnTo>
                <a:lnTo>
                  <a:pt x="3" y="4036"/>
                </a:lnTo>
                <a:lnTo>
                  <a:pt x="8" y="3998"/>
                </a:lnTo>
                <a:lnTo>
                  <a:pt x="15" y="3961"/>
                </a:lnTo>
                <a:lnTo>
                  <a:pt x="22" y="3924"/>
                </a:lnTo>
                <a:lnTo>
                  <a:pt x="32" y="3887"/>
                </a:lnTo>
                <a:lnTo>
                  <a:pt x="44" y="3851"/>
                </a:lnTo>
                <a:lnTo>
                  <a:pt x="57" y="3815"/>
                </a:lnTo>
                <a:lnTo>
                  <a:pt x="73" y="3780"/>
                </a:lnTo>
                <a:lnTo>
                  <a:pt x="90" y="3746"/>
                </a:lnTo>
                <a:lnTo>
                  <a:pt x="109" y="3712"/>
                </a:lnTo>
                <a:lnTo>
                  <a:pt x="129" y="3680"/>
                </a:lnTo>
                <a:lnTo>
                  <a:pt x="151" y="3647"/>
                </a:lnTo>
                <a:lnTo>
                  <a:pt x="175" y="3616"/>
                </a:lnTo>
                <a:lnTo>
                  <a:pt x="201" y="3585"/>
                </a:lnTo>
                <a:lnTo>
                  <a:pt x="229" y="3556"/>
                </a:lnTo>
                <a:lnTo>
                  <a:pt x="3556" y="228"/>
                </a:lnTo>
                <a:lnTo>
                  <a:pt x="3586" y="200"/>
                </a:lnTo>
                <a:lnTo>
                  <a:pt x="3616" y="175"/>
                </a:lnTo>
                <a:lnTo>
                  <a:pt x="3647" y="151"/>
                </a:lnTo>
                <a:lnTo>
                  <a:pt x="3680" y="129"/>
                </a:lnTo>
                <a:lnTo>
                  <a:pt x="3712" y="107"/>
                </a:lnTo>
                <a:lnTo>
                  <a:pt x="3746" y="88"/>
                </a:lnTo>
                <a:lnTo>
                  <a:pt x="3781" y="72"/>
                </a:lnTo>
                <a:lnTo>
                  <a:pt x="3816" y="57"/>
                </a:lnTo>
                <a:lnTo>
                  <a:pt x="3851" y="44"/>
                </a:lnTo>
                <a:lnTo>
                  <a:pt x="3888" y="31"/>
                </a:lnTo>
                <a:lnTo>
                  <a:pt x="3924" y="22"/>
                </a:lnTo>
                <a:lnTo>
                  <a:pt x="3961" y="13"/>
                </a:lnTo>
                <a:lnTo>
                  <a:pt x="3999" y="8"/>
                </a:lnTo>
                <a:lnTo>
                  <a:pt x="4036" y="3"/>
                </a:lnTo>
                <a:lnTo>
                  <a:pt x="4074" y="1"/>
                </a:lnTo>
                <a:lnTo>
                  <a:pt x="4111" y="0"/>
                </a:lnTo>
                <a:lnTo>
                  <a:pt x="4149" y="1"/>
                </a:lnTo>
                <a:lnTo>
                  <a:pt x="4186" y="3"/>
                </a:lnTo>
                <a:lnTo>
                  <a:pt x="4224" y="8"/>
                </a:lnTo>
                <a:lnTo>
                  <a:pt x="4261" y="13"/>
                </a:lnTo>
                <a:lnTo>
                  <a:pt x="4298" y="22"/>
                </a:lnTo>
                <a:lnTo>
                  <a:pt x="4335" y="31"/>
                </a:lnTo>
                <a:lnTo>
                  <a:pt x="4371" y="44"/>
                </a:lnTo>
                <a:lnTo>
                  <a:pt x="4407" y="57"/>
                </a:lnTo>
                <a:lnTo>
                  <a:pt x="4442" y="72"/>
                </a:lnTo>
                <a:lnTo>
                  <a:pt x="4476" y="88"/>
                </a:lnTo>
                <a:lnTo>
                  <a:pt x="4510" y="107"/>
                </a:lnTo>
                <a:lnTo>
                  <a:pt x="4544" y="129"/>
                </a:lnTo>
                <a:lnTo>
                  <a:pt x="4575" y="151"/>
                </a:lnTo>
                <a:lnTo>
                  <a:pt x="4606" y="175"/>
                </a:lnTo>
                <a:lnTo>
                  <a:pt x="4637" y="200"/>
                </a:lnTo>
                <a:lnTo>
                  <a:pt x="4666" y="228"/>
                </a:lnTo>
                <a:lnTo>
                  <a:pt x="5778" y="1341"/>
                </a:lnTo>
                <a:lnTo>
                  <a:pt x="5793" y="1355"/>
                </a:lnTo>
                <a:lnTo>
                  <a:pt x="5806" y="1367"/>
                </a:lnTo>
                <a:lnTo>
                  <a:pt x="5821" y="1379"/>
                </a:lnTo>
                <a:lnTo>
                  <a:pt x="5836" y="1390"/>
                </a:lnTo>
                <a:lnTo>
                  <a:pt x="5851" y="1402"/>
                </a:lnTo>
                <a:lnTo>
                  <a:pt x="5866" y="1412"/>
                </a:lnTo>
                <a:lnTo>
                  <a:pt x="5882" y="1421"/>
                </a:lnTo>
                <a:lnTo>
                  <a:pt x="5898" y="1430"/>
                </a:lnTo>
                <a:lnTo>
                  <a:pt x="5914" y="1437"/>
                </a:lnTo>
                <a:lnTo>
                  <a:pt x="5931" y="1445"/>
                </a:lnTo>
                <a:lnTo>
                  <a:pt x="5946" y="1452"/>
                </a:lnTo>
                <a:lnTo>
                  <a:pt x="5963" y="1459"/>
                </a:lnTo>
                <a:lnTo>
                  <a:pt x="5981" y="1464"/>
                </a:lnTo>
                <a:lnTo>
                  <a:pt x="5998" y="1470"/>
                </a:lnTo>
                <a:lnTo>
                  <a:pt x="6015" y="1473"/>
                </a:lnTo>
                <a:lnTo>
                  <a:pt x="6033" y="1478"/>
                </a:lnTo>
                <a:lnTo>
                  <a:pt x="6051" y="1480"/>
                </a:lnTo>
                <a:lnTo>
                  <a:pt x="6068" y="1482"/>
                </a:lnTo>
                <a:lnTo>
                  <a:pt x="6085" y="1485"/>
                </a:lnTo>
                <a:lnTo>
                  <a:pt x="6103" y="1486"/>
                </a:lnTo>
                <a:lnTo>
                  <a:pt x="6121" y="1486"/>
                </a:lnTo>
                <a:lnTo>
                  <a:pt x="6139" y="1486"/>
                </a:lnTo>
                <a:lnTo>
                  <a:pt x="6157" y="1485"/>
                </a:lnTo>
                <a:lnTo>
                  <a:pt x="6175" y="1482"/>
                </a:lnTo>
                <a:lnTo>
                  <a:pt x="6194" y="1480"/>
                </a:lnTo>
                <a:lnTo>
                  <a:pt x="6212" y="1478"/>
                </a:lnTo>
                <a:lnTo>
                  <a:pt x="6230" y="1473"/>
                </a:lnTo>
                <a:lnTo>
                  <a:pt x="6248" y="1469"/>
                </a:lnTo>
                <a:lnTo>
                  <a:pt x="6266" y="1464"/>
                </a:lnTo>
                <a:lnTo>
                  <a:pt x="6284" y="1458"/>
                </a:lnTo>
                <a:lnTo>
                  <a:pt x="6302" y="1452"/>
                </a:lnTo>
                <a:lnTo>
                  <a:pt x="6318" y="1444"/>
                </a:lnTo>
                <a:lnTo>
                  <a:pt x="6320" y="1444"/>
                </a:lnTo>
                <a:lnTo>
                  <a:pt x="6336" y="1436"/>
                </a:lnTo>
                <a:lnTo>
                  <a:pt x="6352" y="1429"/>
                </a:lnTo>
                <a:lnTo>
                  <a:pt x="6368" y="1421"/>
                </a:lnTo>
                <a:lnTo>
                  <a:pt x="6383" y="1412"/>
                </a:lnTo>
                <a:lnTo>
                  <a:pt x="6398" y="1402"/>
                </a:lnTo>
                <a:lnTo>
                  <a:pt x="6413" y="1393"/>
                </a:lnTo>
                <a:lnTo>
                  <a:pt x="6426" y="1383"/>
                </a:lnTo>
                <a:lnTo>
                  <a:pt x="6440" y="1371"/>
                </a:lnTo>
                <a:lnTo>
                  <a:pt x="6453" y="1360"/>
                </a:lnTo>
                <a:lnTo>
                  <a:pt x="6465" y="1349"/>
                </a:lnTo>
                <a:lnTo>
                  <a:pt x="6478" y="1338"/>
                </a:lnTo>
                <a:lnTo>
                  <a:pt x="6489" y="1325"/>
                </a:lnTo>
                <a:lnTo>
                  <a:pt x="6500" y="1313"/>
                </a:lnTo>
                <a:lnTo>
                  <a:pt x="6511" y="1300"/>
                </a:lnTo>
                <a:lnTo>
                  <a:pt x="6521" y="1286"/>
                </a:lnTo>
                <a:lnTo>
                  <a:pt x="6531" y="1273"/>
                </a:lnTo>
                <a:lnTo>
                  <a:pt x="6540" y="1258"/>
                </a:lnTo>
                <a:lnTo>
                  <a:pt x="6549" y="1245"/>
                </a:lnTo>
                <a:lnTo>
                  <a:pt x="6557" y="1229"/>
                </a:lnTo>
                <a:lnTo>
                  <a:pt x="6565" y="1215"/>
                </a:lnTo>
                <a:lnTo>
                  <a:pt x="6572" y="1199"/>
                </a:lnTo>
                <a:lnTo>
                  <a:pt x="6578" y="1184"/>
                </a:lnTo>
                <a:lnTo>
                  <a:pt x="6585" y="1167"/>
                </a:lnTo>
                <a:lnTo>
                  <a:pt x="6591" y="1152"/>
                </a:lnTo>
                <a:lnTo>
                  <a:pt x="6595" y="1135"/>
                </a:lnTo>
                <a:lnTo>
                  <a:pt x="6600" y="1119"/>
                </a:lnTo>
                <a:lnTo>
                  <a:pt x="6604" y="1102"/>
                </a:lnTo>
                <a:lnTo>
                  <a:pt x="6608" y="1085"/>
                </a:lnTo>
                <a:lnTo>
                  <a:pt x="6610" y="1068"/>
                </a:lnTo>
                <a:lnTo>
                  <a:pt x="6612" y="1050"/>
                </a:lnTo>
                <a:lnTo>
                  <a:pt x="6614" y="1032"/>
                </a:lnTo>
                <a:lnTo>
                  <a:pt x="6615" y="1014"/>
                </a:lnTo>
                <a:lnTo>
                  <a:pt x="6617" y="988"/>
                </a:lnTo>
                <a:lnTo>
                  <a:pt x="6620" y="962"/>
                </a:lnTo>
                <a:lnTo>
                  <a:pt x="6623" y="937"/>
                </a:lnTo>
                <a:lnTo>
                  <a:pt x="6629" y="911"/>
                </a:lnTo>
                <a:lnTo>
                  <a:pt x="6634" y="886"/>
                </a:lnTo>
                <a:lnTo>
                  <a:pt x="6642" y="860"/>
                </a:lnTo>
                <a:lnTo>
                  <a:pt x="6651" y="836"/>
                </a:lnTo>
                <a:lnTo>
                  <a:pt x="6660" y="811"/>
                </a:lnTo>
                <a:lnTo>
                  <a:pt x="6671" y="788"/>
                </a:lnTo>
                <a:lnTo>
                  <a:pt x="6684" y="764"/>
                </a:lnTo>
                <a:lnTo>
                  <a:pt x="6697" y="741"/>
                </a:lnTo>
                <a:lnTo>
                  <a:pt x="6712" y="718"/>
                </a:lnTo>
                <a:lnTo>
                  <a:pt x="6727" y="696"/>
                </a:lnTo>
                <a:lnTo>
                  <a:pt x="6744" y="674"/>
                </a:lnTo>
                <a:lnTo>
                  <a:pt x="6762" y="653"/>
                </a:lnTo>
                <a:lnTo>
                  <a:pt x="6781" y="633"/>
                </a:lnTo>
                <a:lnTo>
                  <a:pt x="6803" y="613"/>
                </a:lnTo>
                <a:lnTo>
                  <a:pt x="6825" y="594"/>
                </a:lnTo>
                <a:lnTo>
                  <a:pt x="6847" y="577"/>
                </a:lnTo>
                <a:lnTo>
                  <a:pt x="6871" y="560"/>
                </a:lnTo>
                <a:lnTo>
                  <a:pt x="6896" y="546"/>
                </a:lnTo>
                <a:lnTo>
                  <a:pt x="6920" y="531"/>
                </a:lnTo>
                <a:lnTo>
                  <a:pt x="6945" y="519"/>
                </a:lnTo>
                <a:lnTo>
                  <a:pt x="6971" y="507"/>
                </a:lnTo>
                <a:lnTo>
                  <a:pt x="6996" y="499"/>
                </a:lnTo>
                <a:lnTo>
                  <a:pt x="7023" y="490"/>
                </a:lnTo>
                <a:lnTo>
                  <a:pt x="7049" y="483"/>
                </a:lnTo>
                <a:lnTo>
                  <a:pt x="7076" y="477"/>
                </a:lnTo>
                <a:lnTo>
                  <a:pt x="7103" y="472"/>
                </a:lnTo>
                <a:lnTo>
                  <a:pt x="7131" y="469"/>
                </a:lnTo>
                <a:lnTo>
                  <a:pt x="7158" y="467"/>
                </a:lnTo>
                <a:lnTo>
                  <a:pt x="7186" y="466"/>
                </a:lnTo>
                <a:lnTo>
                  <a:pt x="7213" y="467"/>
                </a:lnTo>
                <a:lnTo>
                  <a:pt x="7240" y="469"/>
                </a:lnTo>
                <a:lnTo>
                  <a:pt x="7268" y="472"/>
                </a:lnTo>
                <a:lnTo>
                  <a:pt x="7294" y="477"/>
                </a:lnTo>
                <a:lnTo>
                  <a:pt x="7321" y="483"/>
                </a:lnTo>
                <a:lnTo>
                  <a:pt x="7348" y="490"/>
                </a:lnTo>
                <a:lnTo>
                  <a:pt x="7374" y="499"/>
                </a:lnTo>
                <a:lnTo>
                  <a:pt x="7400" y="507"/>
                </a:lnTo>
                <a:lnTo>
                  <a:pt x="7426" y="519"/>
                </a:lnTo>
                <a:lnTo>
                  <a:pt x="7451" y="531"/>
                </a:lnTo>
                <a:lnTo>
                  <a:pt x="7476" y="546"/>
                </a:lnTo>
                <a:lnTo>
                  <a:pt x="7500" y="560"/>
                </a:lnTo>
                <a:lnTo>
                  <a:pt x="7523" y="577"/>
                </a:lnTo>
                <a:lnTo>
                  <a:pt x="7545" y="594"/>
                </a:lnTo>
                <a:lnTo>
                  <a:pt x="7568" y="613"/>
                </a:lnTo>
                <a:lnTo>
                  <a:pt x="7589" y="633"/>
                </a:lnTo>
                <a:lnTo>
                  <a:pt x="7609" y="654"/>
                </a:lnTo>
                <a:lnTo>
                  <a:pt x="7628" y="677"/>
                </a:lnTo>
                <a:lnTo>
                  <a:pt x="7646" y="699"/>
                </a:lnTo>
                <a:lnTo>
                  <a:pt x="7662" y="723"/>
                </a:lnTo>
                <a:lnTo>
                  <a:pt x="7678" y="747"/>
                </a:lnTo>
                <a:lnTo>
                  <a:pt x="7691" y="772"/>
                </a:lnTo>
                <a:lnTo>
                  <a:pt x="7703" y="797"/>
                </a:lnTo>
                <a:lnTo>
                  <a:pt x="7715" y="822"/>
                </a:lnTo>
                <a:lnTo>
                  <a:pt x="7725" y="848"/>
                </a:lnTo>
                <a:lnTo>
                  <a:pt x="7733" y="875"/>
                </a:lnTo>
                <a:lnTo>
                  <a:pt x="7740" y="901"/>
                </a:lnTo>
                <a:lnTo>
                  <a:pt x="7746" y="928"/>
                </a:lnTo>
                <a:lnTo>
                  <a:pt x="7750" y="956"/>
                </a:lnTo>
                <a:lnTo>
                  <a:pt x="7754" y="983"/>
                </a:lnTo>
                <a:lnTo>
                  <a:pt x="7756" y="1009"/>
                </a:lnTo>
                <a:lnTo>
                  <a:pt x="7756" y="1037"/>
                </a:lnTo>
                <a:lnTo>
                  <a:pt x="7756" y="1064"/>
                </a:lnTo>
                <a:lnTo>
                  <a:pt x="7754" y="1092"/>
                </a:lnTo>
                <a:lnTo>
                  <a:pt x="7750" y="1119"/>
                </a:lnTo>
                <a:lnTo>
                  <a:pt x="7746" y="1146"/>
                </a:lnTo>
                <a:lnTo>
                  <a:pt x="7740" y="1173"/>
                </a:lnTo>
                <a:lnTo>
                  <a:pt x="7733" y="1200"/>
                </a:lnTo>
                <a:lnTo>
                  <a:pt x="7725" y="1226"/>
                </a:lnTo>
                <a:lnTo>
                  <a:pt x="7715" y="1251"/>
                </a:lnTo>
                <a:lnTo>
                  <a:pt x="7703" y="1277"/>
                </a:lnTo>
                <a:lnTo>
                  <a:pt x="7691" y="1303"/>
                </a:lnTo>
                <a:lnTo>
                  <a:pt x="7678" y="1328"/>
                </a:lnTo>
                <a:lnTo>
                  <a:pt x="7662" y="1351"/>
                </a:lnTo>
                <a:lnTo>
                  <a:pt x="7646" y="1375"/>
                </a:lnTo>
                <a:lnTo>
                  <a:pt x="7628" y="1397"/>
                </a:lnTo>
                <a:lnTo>
                  <a:pt x="7609" y="1420"/>
                </a:lnTo>
                <a:lnTo>
                  <a:pt x="7589" y="1441"/>
                </a:lnTo>
                <a:lnTo>
                  <a:pt x="7569" y="1460"/>
                </a:lnTo>
                <a:lnTo>
                  <a:pt x="7548" y="1478"/>
                </a:lnTo>
                <a:lnTo>
                  <a:pt x="7526" y="1495"/>
                </a:lnTo>
                <a:lnTo>
                  <a:pt x="7504" y="1510"/>
                </a:lnTo>
                <a:lnTo>
                  <a:pt x="7482" y="1525"/>
                </a:lnTo>
                <a:lnTo>
                  <a:pt x="7459" y="1538"/>
                </a:lnTo>
                <a:lnTo>
                  <a:pt x="7435" y="1551"/>
                </a:lnTo>
                <a:lnTo>
                  <a:pt x="7411" y="1562"/>
                </a:lnTo>
                <a:lnTo>
                  <a:pt x="7386" y="1572"/>
                </a:lnTo>
                <a:lnTo>
                  <a:pt x="7362" y="1580"/>
                </a:lnTo>
                <a:lnTo>
                  <a:pt x="7337" y="1588"/>
                </a:lnTo>
                <a:lnTo>
                  <a:pt x="7311" y="1594"/>
                </a:lnTo>
                <a:lnTo>
                  <a:pt x="7285" y="1599"/>
                </a:lnTo>
                <a:lnTo>
                  <a:pt x="7260" y="1603"/>
                </a:lnTo>
                <a:lnTo>
                  <a:pt x="7234" y="1606"/>
                </a:lnTo>
                <a:lnTo>
                  <a:pt x="7208" y="1608"/>
                </a:lnTo>
                <a:lnTo>
                  <a:pt x="7190" y="1609"/>
                </a:lnTo>
                <a:lnTo>
                  <a:pt x="7172" y="1610"/>
                </a:lnTo>
                <a:lnTo>
                  <a:pt x="7156" y="1612"/>
                </a:lnTo>
                <a:lnTo>
                  <a:pt x="7138" y="1616"/>
                </a:lnTo>
                <a:lnTo>
                  <a:pt x="7121" y="1619"/>
                </a:lnTo>
                <a:lnTo>
                  <a:pt x="7104" y="1622"/>
                </a:lnTo>
                <a:lnTo>
                  <a:pt x="7087" y="1627"/>
                </a:lnTo>
                <a:lnTo>
                  <a:pt x="7070" y="1632"/>
                </a:lnTo>
                <a:lnTo>
                  <a:pt x="7055" y="1638"/>
                </a:lnTo>
                <a:lnTo>
                  <a:pt x="7039" y="1644"/>
                </a:lnTo>
                <a:lnTo>
                  <a:pt x="7023" y="1650"/>
                </a:lnTo>
                <a:lnTo>
                  <a:pt x="7008" y="1657"/>
                </a:lnTo>
                <a:lnTo>
                  <a:pt x="6993" y="1665"/>
                </a:lnTo>
                <a:lnTo>
                  <a:pt x="6978" y="1674"/>
                </a:lnTo>
                <a:lnTo>
                  <a:pt x="6964" y="1682"/>
                </a:lnTo>
                <a:lnTo>
                  <a:pt x="6949" y="1692"/>
                </a:lnTo>
                <a:lnTo>
                  <a:pt x="6936" y="1701"/>
                </a:lnTo>
                <a:lnTo>
                  <a:pt x="6922" y="1712"/>
                </a:lnTo>
                <a:lnTo>
                  <a:pt x="6910" y="1722"/>
                </a:lnTo>
                <a:lnTo>
                  <a:pt x="6898" y="1733"/>
                </a:lnTo>
                <a:lnTo>
                  <a:pt x="6885" y="1746"/>
                </a:lnTo>
                <a:lnTo>
                  <a:pt x="6873" y="1757"/>
                </a:lnTo>
                <a:lnTo>
                  <a:pt x="6862" y="1770"/>
                </a:lnTo>
                <a:lnTo>
                  <a:pt x="6851" y="1783"/>
                </a:lnTo>
                <a:lnTo>
                  <a:pt x="6841" y="1796"/>
                </a:lnTo>
                <a:lnTo>
                  <a:pt x="6831" y="1811"/>
                </a:lnTo>
                <a:lnTo>
                  <a:pt x="6820" y="1824"/>
                </a:lnTo>
                <a:lnTo>
                  <a:pt x="6812" y="1840"/>
                </a:lnTo>
                <a:lnTo>
                  <a:pt x="6803" y="1854"/>
                </a:lnTo>
                <a:lnTo>
                  <a:pt x="6794" y="1870"/>
                </a:lnTo>
                <a:lnTo>
                  <a:pt x="6786" y="1886"/>
                </a:lnTo>
                <a:lnTo>
                  <a:pt x="6779" y="1902"/>
                </a:lnTo>
                <a:lnTo>
                  <a:pt x="6778" y="1904"/>
                </a:lnTo>
                <a:lnTo>
                  <a:pt x="6771" y="1922"/>
                </a:lnTo>
                <a:lnTo>
                  <a:pt x="6764" y="1939"/>
                </a:lnTo>
                <a:lnTo>
                  <a:pt x="6759" y="1956"/>
                </a:lnTo>
                <a:lnTo>
                  <a:pt x="6753" y="1974"/>
                </a:lnTo>
                <a:lnTo>
                  <a:pt x="6749" y="1993"/>
                </a:lnTo>
                <a:lnTo>
                  <a:pt x="6745" y="2011"/>
                </a:lnTo>
                <a:lnTo>
                  <a:pt x="6742" y="2029"/>
                </a:lnTo>
                <a:lnTo>
                  <a:pt x="6740" y="2047"/>
                </a:lnTo>
                <a:lnTo>
                  <a:pt x="6738" y="2065"/>
                </a:lnTo>
                <a:lnTo>
                  <a:pt x="6736" y="2083"/>
                </a:lnTo>
                <a:lnTo>
                  <a:pt x="6736" y="2101"/>
                </a:lnTo>
                <a:lnTo>
                  <a:pt x="6736" y="2119"/>
                </a:lnTo>
                <a:lnTo>
                  <a:pt x="6738" y="2137"/>
                </a:lnTo>
                <a:lnTo>
                  <a:pt x="6740" y="2155"/>
                </a:lnTo>
                <a:lnTo>
                  <a:pt x="6742" y="2173"/>
                </a:lnTo>
                <a:lnTo>
                  <a:pt x="6745" y="2189"/>
                </a:lnTo>
                <a:lnTo>
                  <a:pt x="6749" y="2207"/>
                </a:lnTo>
                <a:lnTo>
                  <a:pt x="6753" y="2224"/>
                </a:lnTo>
                <a:lnTo>
                  <a:pt x="6758" y="2242"/>
                </a:lnTo>
                <a:lnTo>
                  <a:pt x="6763" y="2259"/>
                </a:lnTo>
                <a:lnTo>
                  <a:pt x="6770" y="2276"/>
                </a:lnTo>
                <a:lnTo>
                  <a:pt x="6777" y="2292"/>
                </a:lnTo>
                <a:lnTo>
                  <a:pt x="6785" y="2308"/>
                </a:lnTo>
                <a:lnTo>
                  <a:pt x="6792" y="2325"/>
                </a:lnTo>
                <a:lnTo>
                  <a:pt x="6801" y="2341"/>
                </a:lnTo>
                <a:lnTo>
                  <a:pt x="6812" y="2356"/>
                </a:lnTo>
                <a:lnTo>
                  <a:pt x="6822" y="2372"/>
                </a:lnTo>
                <a:lnTo>
                  <a:pt x="6832" y="2387"/>
                </a:lnTo>
                <a:lnTo>
                  <a:pt x="6843" y="2401"/>
                </a:lnTo>
                <a:lnTo>
                  <a:pt x="6855" y="2416"/>
                </a:lnTo>
                <a:lnTo>
                  <a:pt x="6868" y="2430"/>
                </a:lnTo>
                <a:lnTo>
                  <a:pt x="6881" y="2444"/>
                </a:lnTo>
                <a:lnTo>
                  <a:pt x="7994" y="3556"/>
                </a:lnTo>
                <a:lnTo>
                  <a:pt x="8022" y="3585"/>
                </a:lnTo>
                <a:lnTo>
                  <a:pt x="8047" y="3616"/>
                </a:lnTo>
                <a:lnTo>
                  <a:pt x="8072" y="3647"/>
                </a:lnTo>
                <a:lnTo>
                  <a:pt x="8094" y="3680"/>
                </a:lnTo>
                <a:lnTo>
                  <a:pt x="8115" y="3712"/>
                </a:lnTo>
                <a:lnTo>
                  <a:pt x="8134" y="3746"/>
                </a:lnTo>
                <a:lnTo>
                  <a:pt x="8151" y="3780"/>
                </a:lnTo>
                <a:lnTo>
                  <a:pt x="8166" y="3815"/>
                </a:lnTo>
                <a:lnTo>
                  <a:pt x="8179" y="3851"/>
                </a:lnTo>
                <a:lnTo>
                  <a:pt x="8191" y="3887"/>
                </a:lnTo>
                <a:lnTo>
                  <a:pt x="8201" y="3924"/>
                </a:lnTo>
                <a:lnTo>
                  <a:pt x="8209" y="3961"/>
                </a:lnTo>
                <a:lnTo>
                  <a:pt x="8214" y="3998"/>
                </a:lnTo>
                <a:lnTo>
                  <a:pt x="8219" y="4036"/>
                </a:lnTo>
                <a:lnTo>
                  <a:pt x="8222" y="4073"/>
                </a:lnTo>
                <a:lnTo>
                  <a:pt x="8223" y="4111"/>
                </a:lnTo>
                <a:lnTo>
                  <a:pt x="8222" y="4149"/>
                </a:lnTo>
                <a:lnTo>
                  <a:pt x="8219" y="4186"/>
                </a:lnTo>
                <a:lnTo>
                  <a:pt x="8214" y="4224"/>
                </a:lnTo>
                <a:lnTo>
                  <a:pt x="8209" y="4261"/>
                </a:lnTo>
                <a:lnTo>
                  <a:pt x="8201" y="4298"/>
                </a:lnTo>
                <a:lnTo>
                  <a:pt x="8191" y="4335"/>
                </a:lnTo>
                <a:lnTo>
                  <a:pt x="8179" y="4371"/>
                </a:lnTo>
                <a:lnTo>
                  <a:pt x="8166" y="4407"/>
                </a:lnTo>
                <a:lnTo>
                  <a:pt x="8151" y="4442"/>
                </a:lnTo>
                <a:lnTo>
                  <a:pt x="8134" y="4476"/>
                </a:lnTo>
                <a:lnTo>
                  <a:pt x="8115" y="4510"/>
                </a:lnTo>
                <a:lnTo>
                  <a:pt x="8094" y="4542"/>
                </a:lnTo>
                <a:lnTo>
                  <a:pt x="8072" y="4575"/>
                </a:lnTo>
                <a:lnTo>
                  <a:pt x="8047" y="4606"/>
                </a:lnTo>
                <a:lnTo>
                  <a:pt x="8022" y="4637"/>
                </a:lnTo>
                <a:lnTo>
                  <a:pt x="7994" y="4666"/>
                </a:lnTo>
                <a:close/>
              </a:path>
            </a:pathLst>
          </a:custGeom>
          <a:solidFill>
            <a:schemeClr val="accent4"/>
          </a:solidFill>
          <a:ln w="254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840962" y="2082599"/>
            <a:ext cx="4956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A</a:t>
            </a:r>
            <a:endParaRPr lang="zh-CN" altLang="en-US" sz="4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188361" y="3412366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B</a:t>
            </a:r>
            <a:endParaRPr lang="zh-CN" altLang="en-US" sz="4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60999" y="4722036"/>
            <a:ext cx="4555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C</a:t>
            </a:r>
            <a:endParaRPr lang="zh-CN" altLang="en-US" sz="4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491158" y="3412366"/>
            <a:ext cx="5084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D</a:t>
            </a:r>
            <a:endParaRPr lang="zh-CN" altLang="en-US" sz="4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>
            <a:spLocks noChangeAspect="1"/>
          </p:cNvSpPr>
          <p:nvPr/>
        </p:nvSpPr>
        <p:spPr>
          <a:xfrm>
            <a:off x="683193" y="2457847"/>
            <a:ext cx="593493" cy="593493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3" name="文本框 22"/>
          <p:cNvSpPr txBox="1">
            <a:spLocks/>
          </p:cNvSpPr>
          <p:nvPr/>
        </p:nvSpPr>
        <p:spPr>
          <a:xfrm>
            <a:off x="1331982" y="2467236"/>
            <a:ext cx="288020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Spark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下图像基础处理库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Spark-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imageLib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Spark-sift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算法，完成大规模图像特征提取</a:t>
            </a:r>
            <a:endParaRPr lang="zh-CN" altLang="en-US" sz="1400" dirty="0" smtClean="0"/>
          </a:p>
          <a:p>
            <a:pPr algn="just"/>
            <a:endParaRPr lang="zh-CN" altLang="en-US" sz="1400" dirty="0"/>
          </a:p>
        </p:txBody>
      </p:sp>
      <p:sp>
        <p:nvSpPr>
          <p:cNvPr id="25" name="文本框 24"/>
          <p:cNvSpPr txBox="1">
            <a:spLocks/>
          </p:cNvSpPr>
          <p:nvPr/>
        </p:nvSpPr>
        <p:spPr>
          <a:xfrm>
            <a:off x="1331981" y="2087844"/>
            <a:ext cx="3254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Spark-SIFT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特征提取系统</a:t>
            </a:r>
          </a:p>
          <a:p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6" name="椭圆 25"/>
          <p:cNvSpPr>
            <a:spLocks noChangeAspect="1"/>
          </p:cNvSpPr>
          <p:nvPr/>
        </p:nvSpPr>
        <p:spPr>
          <a:xfrm>
            <a:off x="683193" y="4425982"/>
            <a:ext cx="593493" cy="593493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7" name="文本框 26"/>
          <p:cNvSpPr txBox="1">
            <a:spLocks/>
          </p:cNvSpPr>
          <p:nvPr/>
        </p:nvSpPr>
        <p:spPr>
          <a:xfrm>
            <a:off x="1331982" y="4435371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实现了高效的分区机制，使同一张图片的子块落在同一分区上，减少跨分区收集子块的网络开销</a:t>
            </a:r>
          </a:p>
          <a:p>
            <a:pPr algn="just"/>
            <a:endParaRPr lang="zh-CN" altLang="en-US" sz="1400" dirty="0"/>
          </a:p>
        </p:txBody>
      </p:sp>
      <p:sp>
        <p:nvSpPr>
          <p:cNvPr id="28" name="文本框 27"/>
          <p:cNvSpPr txBox="1">
            <a:spLocks/>
          </p:cNvSpPr>
          <p:nvPr/>
        </p:nvSpPr>
        <p:spPr>
          <a:xfrm>
            <a:off x="1331982" y="4055979"/>
            <a:ext cx="287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Shuffle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开销优化</a:t>
            </a:r>
          </a:p>
          <a:p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29" name="椭圆 28"/>
          <p:cNvSpPr>
            <a:spLocks noChangeAspect="1"/>
          </p:cNvSpPr>
          <p:nvPr/>
        </p:nvSpPr>
        <p:spPr>
          <a:xfrm>
            <a:off x="10915314" y="2457847"/>
            <a:ext cx="593493" cy="593493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文本框 29"/>
          <p:cNvSpPr txBox="1">
            <a:spLocks/>
          </p:cNvSpPr>
          <p:nvPr/>
        </p:nvSpPr>
        <p:spPr>
          <a:xfrm flipH="1">
            <a:off x="7979811" y="2467236"/>
            <a:ext cx="2880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Key-Value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的图片描述数据结构，将图片转化成记录的形式，使得系统可以一次性加载多条记录</a:t>
            </a:r>
            <a:endParaRPr lang="zh-CN" altLang="en-US" sz="1400" dirty="0"/>
          </a:p>
        </p:txBody>
      </p:sp>
      <p:sp>
        <p:nvSpPr>
          <p:cNvPr id="31" name="文本框 30"/>
          <p:cNvSpPr txBox="1">
            <a:spLocks/>
          </p:cNvSpPr>
          <p:nvPr/>
        </p:nvSpPr>
        <p:spPr>
          <a:xfrm flipH="1">
            <a:off x="7980170" y="2087844"/>
            <a:ext cx="2879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加载性能的优化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2" name="椭圆 31"/>
          <p:cNvSpPr>
            <a:spLocks noChangeAspect="1"/>
          </p:cNvSpPr>
          <p:nvPr/>
        </p:nvSpPr>
        <p:spPr>
          <a:xfrm>
            <a:off x="10915314" y="4425982"/>
            <a:ext cx="593493" cy="593493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3500000" scaled="1"/>
            <a:tileRect/>
          </a:gradFill>
          <a:ln w="25400" cap="flat" cmpd="sng" algn="ctr"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prstDash val="solid"/>
            <a:miter lim="800000"/>
          </a:ln>
          <a:effectLst>
            <a:outerShdw blurRad="254000" dist="152400" dir="2700000" algn="tl" rotWithShape="0">
              <a:prstClr val="black">
                <a:alpha val="60000"/>
              </a:prstClr>
            </a:outerShdw>
          </a:effectLst>
        </p:spPr>
        <p:txBody>
          <a:bodyPr rtlCol="0" anchor="ctr"/>
          <a:lstStyle/>
          <a:p>
            <a:pPr algn="ctr"/>
            <a:endParaRPr lang="zh-CN" altLang="en-US" sz="14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3" name="文本框 32"/>
          <p:cNvSpPr txBox="1">
            <a:spLocks/>
          </p:cNvSpPr>
          <p:nvPr/>
        </p:nvSpPr>
        <p:spPr>
          <a:xfrm flipH="1">
            <a:off x="7979811" y="4435371"/>
            <a:ext cx="2880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实现分割式特征提取算法，采用分而治之的思想，先在子块中收集，之后在统一收集，以解决负载均衡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zh-CN" altLang="en-US" sz="1400" dirty="0"/>
          </a:p>
        </p:txBody>
      </p:sp>
      <p:sp>
        <p:nvSpPr>
          <p:cNvPr id="34" name="文本框 33"/>
          <p:cNvSpPr txBox="1">
            <a:spLocks/>
          </p:cNvSpPr>
          <p:nvPr/>
        </p:nvSpPr>
        <p:spPr>
          <a:xfrm flipH="1">
            <a:off x="7980170" y="4055979"/>
            <a:ext cx="2879848" cy="40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负载均衡优化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63373" y="245279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A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1004311" y="2452791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B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1010723" y="4420926"/>
            <a:ext cx="402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C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58564" y="4420926"/>
            <a:ext cx="442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D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5102332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388 0.04398 L 6.25E-7 -3.33333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-219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1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7 -4.07407E-6 L 0.05143 -0.05138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5" y="-256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7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-2.96296E-6 L 1.66667E-6 -0.0791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44444E-6 L 0 -0.25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3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4.07407E-6 L 0.15677 4.07407E-6 " pathEditMode="relative" rAng="0" ptsTypes="AA">
                                      <p:cBhvr>
                                        <p:cTn id="56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39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3.7037E-6 L 0 0.25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08333E-6 4.07407E-6 L -0.15677 4.07407E-6 " pathEditMode="relative" rAng="0" ptsTypes="AA">
                                      <p:cBhvr>
                                        <p:cTn id="70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3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750"/>
                            </p:stCondLst>
                            <p:childTnLst>
                              <p:par>
                                <p:cTn id="72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5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7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4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5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6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75E-6 2.22222E-6 L 0.14102 2.22222E-6 " pathEditMode="relative" rAng="0" ptsTypes="AA">
                                      <p:cBhvr>
                                        <p:cTn id="103" dur="10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44" y="0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850"/>
                            </p:stCondLst>
                            <p:childTnLst>
                              <p:par>
                                <p:cTn id="110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1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23" dur="250" fill="hold"/>
                                        <p:tgtEl>
                                          <p:spTgt spid="2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25" dur="250" fill="hold"/>
                                        <p:tgtEl>
                                          <p:spTgt spid="29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32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4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75E-6 2.22222E-6 L -0.1444 2.22222E-6 " pathEditMode="relative" rAng="0" ptsTypes="AA">
                                      <p:cBhvr>
                                        <p:cTn id="141" dur="10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27" y="0"/>
                                    </p:animMotion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9750"/>
                            </p:stCondLst>
                            <p:childTnLst>
                              <p:par>
                                <p:cTn id="14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1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62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63" dur="250" fill="hold"/>
                                        <p:tgtEl>
                                          <p:spTgt spid="3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6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70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1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72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35" presetClass="path" presetSubtype="0" accel="5000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3.75E-6 -3.33333E-6 L -0.1444 -3.33333E-6 " pathEditMode="relative" rAng="0" ptsTypes="AA">
                                      <p:cBhvr>
                                        <p:cTn id="179" dur="10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27" y="0"/>
                                    </p:animMotion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2600"/>
                            </p:stCondLst>
                            <p:childTnLst>
                              <p:par>
                                <p:cTn id="186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12850"/>
                            </p:stCondLst>
                            <p:childTnLst>
                              <p:par>
                                <p:cTn id="1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99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00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01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8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09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10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211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63" presetClass="path" presetSubtype="0" accel="5000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3.75E-6 -3.33333E-6 L 0.14102 -3.33333E-6 " pathEditMode="relative" rAng="0" ptsTypes="AA">
                                      <p:cBhvr>
                                        <p:cTn id="217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44" y="0"/>
                                    </p:animMotion>
                                  </p:childTnLst>
                                </p:cTn>
                              </p:par>
                              <p:par>
                                <p:cTn id="218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0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2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5" grpId="0"/>
      <p:bldP spid="15" grpId="1"/>
      <p:bldP spid="24" grpId="0" animBg="1"/>
      <p:bldP spid="24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4" grpId="0" animBg="1"/>
      <p:bldP spid="14" grpId="1" animBg="1"/>
      <p:bldP spid="16" grpId="0"/>
      <p:bldP spid="17" grpId="0"/>
      <p:bldP spid="18" grpId="0"/>
      <p:bldP spid="19" grpId="0"/>
      <p:bldP spid="20" grpId="0" animBg="1"/>
      <p:bldP spid="20" grpId="1" animBg="1"/>
      <p:bldP spid="20" grpId="2" animBg="1"/>
      <p:bldP spid="23" grpId="0"/>
      <p:bldP spid="25" grpId="0"/>
      <p:bldP spid="25" grpId="1"/>
      <p:bldP spid="26" grpId="0" animBg="1"/>
      <p:bldP spid="26" grpId="1" animBg="1"/>
      <p:bldP spid="26" grpId="2" animBg="1"/>
      <p:bldP spid="27" grpId="0"/>
      <p:bldP spid="28" grpId="0"/>
      <p:bldP spid="28" grpId="1"/>
      <p:bldP spid="29" grpId="0" animBg="1"/>
      <p:bldP spid="29" grpId="1" animBg="1"/>
      <p:bldP spid="29" grpId="2" animBg="1"/>
      <p:bldP spid="30" grpId="0"/>
      <p:bldP spid="31" grpId="0"/>
      <p:bldP spid="31" grpId="1"/>
      <p:bldP spid="32" grpId="0" animBg="1"/>
      <p:bldP spid="32" grpId="1" animBg="1"/>
      <p:bldP spid="32" grpId="2" animBg="1"/>
      <p:bldP spid="33" grpId="0"/>
      <p:bldP spid="34" grpId="0"/>
      <p:bldP spid="34" grpId="1"/>
      <p:bldP spid="35" grpId="0"/>
      <p:bldP spid="35" grpId="1"/>
      <p:bldP spid="35" grpId="2"/>
      <p:bldP spid="36" grpId="0"/>
      <p:bldP spid="36" grpId="1"/>
      <p:bldP spid="36" grpId="2"/>
      <p:bldP spid="37" grpId="0"/>
      <p:bldP spid="37" grpId="1"/>
      <p:bldP spid="37" grpId="2"/>
      <p:bldP spid="38" grpId="0"/>
      <p:bldP spid="38" grpId="1"/>
      <p:bldP spid="38" grpId="2"/>
    </p:bldLst>
  </p:timing>
</p:sld>
</file>

<file path=ppt/theme/theme1.xml><?xml version="1.0" encoding="utf-8"?>
<a:theme xmlns:a="http://schemas.openxmlformats.org/drawingml/2006/main" name="Office 主题">
  <a:themeElements>
    <a:clrScheme name="20170420">
      <a:dk1>
        <a:srgbClr val="000000"/>
      </a:dk1>
      <a:lt1>
        <a:srgbClr val="FFFFFF"/>
      </a:lt1>
      <a:dk2>
        <a:srgbClr val="0063B4"/>
      </a:dk2>
      <a:lt2>
        <a:srgbClr val="FFFFFF"/>
      </a:lt2>
      <a:accent1>
        <a:srgbClr val="0063B4"/>
      </a:accent1>
      <a:accent2>
        <a:srgbClr val="00B0F0"/>
      </a:accent2>
      <a:accent3>
        <a:srgbClr val="0063B4"/>
      </a:accent3>
      <a:accent4>
        <a:srgbClr val="00B0F0"/>
      </a:accent4>
      <a:accent5>
        <a:srgbClr val="0063B4"/>
      </a:accent5>
      <a:accent6>
        <a:srgbClr val="00B0F0"/>
      </a:accent6>
      <a:hlink>
        <a:srgbClr val="F49100"/>
      </a:hlink>
      <a:folHlink>
        <a:srgbClr val="85DFD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2874</TotalTime>
  <Words>4372</Words>
  <Application>Microsoft Office PowerPoint</Application>
  <PresentationFormat>自定义</PresentationFormat>
  <Paragraphs>507</Paragraphs>
  <Slides>43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44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  <vt:lpstr>幻灯片 43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simon</dc:creator>
  <cp:lastModifiedBy>simon</cp:lastModifiedBy>
  <cp:revision>123</cp:revision>
  <dcterms:created xsi:type="dcterms:W3CDTF">2017-04-20T09:32:25Z</dcterms:created>
  <dcterms:modified xsi:type="dcterms:W3CDTF">2017-12-05T15:31:16Z</dcterms:modified>
</cp:coreProperties>
</file>

<file path=docProps/thumbnail.jpeg>
</file>